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5" r:id="rId5"/>
    <p:sldId id="259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Poppins" panose="00000500000000000000" pitchFamily="2" charset="0"/>
      <p:regular r:id="rId11"/>
      <p:bold r:id="rId12"/>
      <p:italic r:id="rId13"/>
      <p:boldItalic r:id="rId14"/>
    </p:embeddedFont>
    <p:embeddedFont>
      <p:font typeface="Poppins Bold" panose="00000800000000000000" charset="0"/>
      <p:regular r:id="rId15"/>
    </p:embeddedFont>
    <p:embeddedFont>
      <p:font typeface="Poppins Medium" panose="00000600000000000000" pitchFamily="2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CA8"/>
    <a:srgbClr val="00357A"/>
    <a:srgbClr val="EAE164"/>
    <a:srgbClr val="CCCCFF"/>
    <a:srgbClr val="8A52FE"/>
    <a:srgbClr val="496D99"/>
    <a:srgbClr val="8056D7"/>
    <a:srgbClr val="8B5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218E4-FBB8-476E-A3E2-6EF0C472721C}" v="11" dt="2025-09-22T13:06:12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77482" autoAdjust="0"/>
  </p:normalViewPr>
  <p:slideViewPr>
    <p:cSldViewPr>
      <p:cViewPr varScale="1">
        <p:scale>
          <a:sx n="27" d="100"/>
          <a:sy n="27" d="100"/>
        </p:scale>
        <p:origin x="932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y Shore" userId="543a84512dfb4703" providerId="LiveId" clId="{E8DAD75D-37E7-4285-9E54-EC71714E6DCF}"/>
    <pc:docChg chg="custSel delSld modSld">
      <pc:chgData name="Wendy Shore" userId="543a84512dfb4703" providerId="LiveId" clId="{E8DAD75D-37E7-4285-9E54-EC71714E6DCF}" dt="2025-09-22T13:08:54.944" v="87" actId="2696"/>
      <pc:docMkLst>
        <pc:docMk/>
      </pc:docMkLst>
      <pc:sldChg chg="modSp mod">
        <pc:chgData name="Wendy Shore" userId="543a84512dfb4703" providerId="LiveId" clId="{E8DAD75D-37E7-4285-9E54-EC71714E6DCF}" dt="2025-09-22T12:56:17.872" v="0" actId="207"/>
        <pc:sldMkLst>
          <pc:docMk/>
          <pc:sldMk cId="0" sldId="256"/>
        </pc:sldMkLst>
        <pc:spChg chg="mod">
          <ac:chgData name="Wendy Shore" userId="543a84512dfb4703" providerId="LiveId" clId="{E8DAD75D-37E7-4285-9E54-EC71714E6DCF}" dt="2025-09-22T12:56:17.872" v="0" actId="207"/>
          <ac:spMkLst>
            <pc:docMk/>
            <pc:sldMk cId="0" sldId="256"/>
            <ac:spMk id="8" creationId="{8D495E34-0B0A-0C34-EED9-F3054FCECF8D}"/>
          </ac:spMkLst>
        </pc:spChg>
      </pc:sldChg>
      <pc:sldChg chg="modSp mod setBg">
        <pc:chgData name="Wendy Shore" userId="543a84512dfb4703" providerId="LiveId" clId="{E8DAD75D-37E7-4285-9E54-EC71714E6DCF}" dt="2025-09-22T12:56:58.366" v="5"/>
        <pc:sldMkLst>
          <pc:docMk/>
          <pc:sldMk cId="0" sldId="257"/>
        </pc:sldMkLst>
        <pc:spChg chg="mod">
          <ac:chgData name="Wendy Shore" userId="543a84512dfb4703" providerId="LiveId" clId="{E8DAD75D-37E7-4285-9E54-EC71714E6DCF}" dt="2025-09-22T12:56:49.032" v="4" actId="207"/>
          <ac:spMkLst>
            <pc:docMk/>
            <pc:sldMk cId="0" sldId="257"/>
            <ac:spMk id="2" creationId="{8D9B5C8B-1686-131E-AE3F-EF08C0AE5C91}"/>
          </ac:spMkLst>
        </pc:spChg>
        <pc:spChg chg="mod">
          <ac:chgData name="Wendy Shore" userId="543a84512dfb4703" providerId="LiveId" clId="{E8DAD75D-37E7-4285-9E54-EC71714E6DCF}" dt="2025-09-22T12:56:25.962" v="1" actId="207"/>
          <ac:spMkLst>
            <pc:docMk/>
            <pc:sldMk cId="0" sldId="257"/>
            <ac:spMk id="3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6:41.145" v="3" actId="207"/>
          <ac:spMkLst>
            <pc:docMk/>
            <pc:sldMk cId="0" sldId="257"/>
            <ac:spMk id="5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6:35.761" v="2" actId="207"/>
          <ac:spMkLst>
            <pc:docMk/>
            <pc:sldMk cId="0" sldId="257"/>
            <ac:spMk id="6" creationId="{00000000-0000-0000-0000-000000000000}"/>
          </ac:spMkLst>
        </pc:spChg>
      </pc:sldChg>
      <pc:sldChg chg="modSp mod setBg">
        <pc:chgData name="Wendy Shore" userId="543a84512dfb4703" providerId="LiveId" clId="{E8DAD75D-37E7-4285-9E54-EC71714E6DCF}" dt="2025-09-22T13:00:09.535" v="30" actId="207"/>
        <pc:sldMkLst>
          <pc:docMk/>
          <pc:sldMk cId="0" sldId="259"/>
        </pc:sldMkLst>
        <pc:spChg chg="mod">
          <ac:chgData name="Wendy Shore" userId="543a84512dfb4703" providerId="LiveId" clId="{E8DAD75D-37E7-4285-9E54-EC71714E6DCF}" dt="2025-09-22T12:59:43.264" v="25" actId="207"/>
          <ac:spMkLst>
            <pc:docMk/>
            <pc:sldMk cId="0" sldId="259"/>
            <ac:spMk id="3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43.264" v="25" actId="207"/>
          <ac:spMkLst>
            <pc:docMk/>
            <pc:sldMk cId="0" sldId="259"/>
            <ac:spMk id="4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47.035" v="26" actId="207"/>
          <ac:spMkLst>
            <pc:docMk/>
            <pc:sldMk cId="0" sldId="259"/>
            <ac:spMk id="6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47.035" v="26" actId="207"/>
          <ac:spMkLst>
            <pc:docMk/>
            <pc:sldMk cId="0" sldId="259"/>
            <ac:spMk id="7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50.980" v="27" actId="207"/>
          <ac:spMkLst>
            <pc:docMk/>
            <pc:sldMk cId="0" sldId="259"/>
            <ac:spMk id="9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50.980" v="27" actId="207"/>
          <ac:spMkLst>
            <pc:docMk/>
            <pc:sldMk cId="0" sldId="259"/>
            <ac:spMk id="10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9:58.887" v="28" actId="207"/>
          <ac:spMkLst>
            <pc:docMk/>
            <pc:sldMk cId="0" sldId="259"/>
            <ac:spMk id="12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04.114" v="29" actId="207"/>
          <ac:spMkLst>
            <pc:docMk/>
            <pc:sldMk cId="0" sldId="259"/>
            <ac:spMk id="14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09.535" v="30" actId="207"/>
          <ac:spMkLst>
            <pc:docMk/>
            <pc:sldMk cId="0" sldId="259"/>
            <ac:spMk id="15" creationId="{C85DC62D-8148-9D7C-AB42-722606B53C0B}"/>
          </ac:spMkLst>
        </pc:spChg>
        <pc:grpChg chg="mod">
          <ac:chgData name="Wendy Shore" userId="543a84512dfb4703" providerId="LiveId" clId="{E8DAD75D-37E7-4285-9E54-EC71714E6DCF}" dt="2025-09-22T12:59:43.264" v="25" actId="207"/>
          <ac:grpSpMkLst>
            <pc:docMk/>
            <pc:sldMk cId="0" sldId="259"/>
            <ac:grpSpMk id="2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9:47.035" v="26" actId="207"/>
          <ac:grpSpMkLst>
            <pc:docMk/>
            <pc:sldMk cId="0" sldId="259"/>
            <ac:grpSpMk id="5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9:50.980" v="27" actId="207"/>
          <ac:grpSpMkLst>
            <pc:docMk/>
            <pc:sldMk cId="0" sldId="259"/>
            <ac:grpSpMk id="8" creationId="{00000000-0000-0000-0000-000000000000}"/>
          </ac:grpSpMkLst>
        </pc:grpChg>
      </pc:sldChg>
      <pc:sldChg chg="modSp mod setBg">
        <pc:chgData name="Wendy Shore" userId="543a84512dfb4703" providerId="LiveId" clId="{E8DAD75D-37E7-4285-9E54-EC71714E6DCF}" dt="2025-09-22T12:58:55.905" v="19" actId="14100"/>
        <pc:sldMkLst>
          <pc:docMk/>
          <pc:sldMk cId="0" sldId="260"/>
        </pc:sldMkLst>
        <pc:spChg chg="mod">
          <ac:chgData name="Wendy Shore" userId="543a84512dfb4703" providerId="LiveId" clId="{E8DAD75D-37E7-4285-9E54-EC71714E6DCF}" dt="2025-09-22T12:57:32.493" v="8" actId="207"/>
          <ac:spMkLst>
            <pc:docMk/>
            <pc:sldMk cId="0" sldId="260"/>
            <ac:spMk id="4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32.493" v="8" actId="207"/>
          <ac:spMkLst>
            <pc:docMk/>
            <pc:sldMk cId="0" sldId="260"/>
            <ac:spMk id="5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48.168" v="9" actId="207"/>
          <ac:spMkLst>
            <pc:docMk/>
            <pc:sldMk cId="0" sldId="260"/>
            <ac:spMk id="8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48.168" v="9" actId="207"/>
          <ac:spMkLst>
            <pc:docMk/>
            <pc:sldMk cId="0" sldId="260"/>
            <ac:spMk id="9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59.766" v="11" actId="207"/>
          <ac:spMkLst>
            <pc:docMk/>
            <pc:sldMk cId="0" sldId="260"/>
            <ac:spMk id="12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59.766" v="11" actId="207"/>
          <ac:spMkLst>
            <pc:docMk/>
            <pc:sldMk cId="0" sldId="260"/>
            <ac:spMk id="13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8:02.542" v="12" actId="207"/>
          <ac:spMkLst>
            <pc:docMk/>
            <pc:sldMk cId="0" sldId="260"/>
            <ac:spMk id="16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8:02.542" v="12" actId="207"/>
          <ac:spMkLst>
            <pc:docMk/>
            <pc:sldMk cId="0" sldId="260"/>
            <ac:spMk id="17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08.534" v="6" actId="207"/>
          <ac:spMkLst>
            <pc:docMk/>
            <pc:sldMk cId="0" sldId="260"/>
            <ac:spMk id="19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55.966" v="10" actId="207"/>
          <ac:spMkLst>
            <pc:docMk/>
            <pc:sldMk cId="0" sldId="260"/>
            <ac:spMk id="23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7:55.966" v="10" actId="207"/>
          <ac:spMkLst>
            <pc:docMk/>
            <pc:sldMk cId="0" sldId="260"/>
            <ac:spMk id="24" creationId="{00000000-0000-0000-0000-000000000000}"/>
          </ac:spMkLst>
        </pc:spChg>
        <pc:spChg chg="mod">
          <ac:chgData name="Wendy Shore" userId="543a84512dfb4703" providerId="LiveId" clId="{E8DAD75D-37E7-4285-9E54-EC71714E6DCF}" dt="2025-09-22T12:58:16.622" v="14" actId="207"/>
          <ac:spMkLst>
            <pc:docMk/>
            <pc:sldMk cId="0" sldId="260"/>
            <ac:spMk id="28" creationId="{E62F92FB-B622-ACD9-7CD8-9AC624996615}"/>
          </ac:spMkLst>
        </pc:spChg>
        <pc:spChg chg="mod">
          <ac:chgData name="Wendy Shore" userId="543a84512dfb4703" providerId="LiveId" clId="{E8DAD75D-37E7-4285-9E54-EC71714E6DCF}" dt="2025-09-22T12:58:36.022" v="16" actId="207"/>
          <ac:spMkLst>
            <pc:docMk/>
            <pc:sldMk cId="0" sldId="260"/>
            <ac:spMk id="29" creationId="{CFEC5F3B-6377-2559-6E88-BF2920442430}"/>
          </ac:spMkLst>
        </pc:spChg>
        <pc:spChg chg="mod">
          <ac:chgData name="Wendy Shore" userId="543a84512dfb4703" providerId="LiveId" clId="{E8DAD75D-37E7-4285-9E54-EC71714E6DCF}" dt="2025-09-22T12:58:42.182" v="17" actId="207"/>
          <ac:spMkLst>
            <pc:docMk/>
            <pc:sldMk cId="0" sldId="260"/>
            <ac:spMk id="30" creationId="{F3775DE0-572D-5D6F-4836-2CFD3B9D7AEF}"/>
          </ac:spMkLst>
        </pc:spChg>
        <pc:grpChg chg="mod">
          <ac:chgData name="Wendy Shore" userId="543a84512dfb4703" providerId="LiveId" clId="{E8DAD75D-37E7-4285-9E54-EC71714E6DCF}" dt="2025-09-22T12:57:32.493" v="8" actId="207"/>
          <ac:grpSpMkLst>
            <pc:docMk/>
            <pc:sldMk cId="0" sldId="260"/>
            <ac:grpSpMk id="3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7:48.168" v="9" actId="207"/>
          <ac:grpSpMkLst>
            <pc:docMk/>
            <pc:sldMk cId="0" sldId="260"/>
            <ac:grpSpMk id="7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8:55.905" v="19" actId="14100"/>
          <ac:grpSpMkLst>
            <pc:docMk/>
            <pc:sldMk cId="0" sldId="260"/>
            <ac:grpSpMk id="11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8:02.542" v="12" actId="207"/>
          <ac:grpSpMkLst>
            <pc:docMk/>
            <pc:sldMk cId="0" sldId="260"/>
            <ac:grpSpMk id="15" creationId="{00000000-0000-0000-0000-000000000000}"/>
          </ac:grpSpMkLst>
        </pc:grpChg>
        <pc:grpChg chg="mod">
          <ac:chgData name="Wendy Shore" userId="543a84512dfb4703" providerId="LiveId" clId="{E8DAD75D-37E7-4285-9E54-EC71714E6DCF}" dt="2025-09-22T12:57:55.966" v="10" actId="207"/>
          <ac:grpSpMkLst>
            <pc:docMk/>
            <pc:sldMk cId="0" sldId="260"/>
            <ac:grpSpMk id="22" creationId="{00000000-0000-0000-0000-000000000000}"/>
          </ac:grpSpMkLst>
        </pc:grpChg>
      </pc:sldChg>
      <pc:sldChg chg="modSp mod setBg">
        <pc:chgData name="Wendy Shore" userId="543a84512dfb4703" providerId="LiveId" clId="{E8DAD75D-37E7-4285-9E54-EC71714E6DCF}" dt="2025-09-22T13:00:49.501" v="35" actId="207"/>
        <pc:sldMkLst>
          <pc:docMk/>
          <pc:sldMk cId="0" sldId="261"/>
        </pc:sldMkLst>
        <pc:spChg chg="mod">
          <ac:chgData name="Wendy Shore" userId="543a84512dfb4703" providerId="LiveId" clId="{E8DAD75D-37E7-4285-9E54-EC71714E6DCF}" dt="2025-09-22T13:00:39.761" v="34" actId="207"/>
          <ac:spMkLst>
            <pc:docMk/>
            <pc:sldMk cId="0" sldId="261"/>
            <ac:spMk id="3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30.405" v="33" actId="207"/>
          <ac:spMkLst>
            <pc:docMk/>
            <pc:sldMk cId="0" sldId="261"/>
            <ac:spMk id="4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49.501" v="35" actId="207"/>
          <ac:spMkLst>
            <pc:docMk/>
            <pc:sldMk cId="0" sldId="261"/>
            <ac:spMk id="5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22.456" v="32" actId="207"/>
          <ac:spMkLst>
            <pc:docMk/>
            <pc:sldMk cId="0" sldId="261"/>
            <ac:spMk id="9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0:22.456" v="32" actId="207"/>
          <ac:spMkLst>
            <pc:docMk/>
            <pc:sldMk cId="0" sldId="261"/>
            <ac:spMk id="10" creationId="{00000000-0000-0000-0000-000000000000}"/>
          </ac:spMkLst>
        </pc:spChg>
        <pc:grpChg chg="mod">
          <ac:chgData name="Wendy Shore" userId="543a84512dfb4703" providerId="LiveId" clId="{E8DAD75D-37E7-4285-9E54-EC71714E6DCF}" dt="2025-09-22T13:00:22.456" v="32" actId="207"/>
          <ac:grpSpMkLst>
            <pc:docMk/>
            <pc:sldMk cId="0" sldId="261"/>
            <ac:grpSpMk id="8" creationId="{00000000-0000-0000-0000-000000000000}"/>
          </ac:grpSpMkLst>
        </pc:grpChg>
      </pc:sldChg>
      <pc:sldChg chg="modSp mod setBg">
        <pc:chgData name="Wendy Shore" userId="543a84512dfb4703" providerId="LiveId" clId="{E8DAD75D-37E7-4285-9E54-EC71714E6DCF}" dt="2025-09-22T13:01:25.240" v="41"/>
        <pc:sldMkLst>
          <pc:docMk/>
          <pc:sldMk cId="1865412490" sldId="262"/>
        </pc:sldMkLst>
        <pc:spChg chg="mod">
          <ac:chgData name="Wendy Shore" userId="543a84512dfb4703" providerId="LiveId" clId="{E8DAD75D-37E7-4285-9E54-EC71714E6DCF}" dt="2025-09-22T13:00:58.683" v="36" actId="207"/>
          <ac:spMkLst>
            <pc:docMk/>
            <pc:sldMk cId="1865412490" sldId="262"/>
            <ac:spMk id="5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1:19.058" v="40" actId="207"/>
          <ac:spMkLst>
            <pc:docMk/>
            <pc:sldMk cId="1865412490" sldId="262"/>
            <ac:spMk id="9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1:19.058" v="40" actId="207"/>
          <ac:spMkLst>
            <pc:docMk/>
            <pc:sldMk cId="1865412490" sldId="262"/>
            <ac:spMk id="10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1:04.114" v="37" actId="207"/>
          <ac:spMkLst>
            <pc:docMk/>
            <pc:sldMk cId="1865412490" sldId="262"/>
            <ac:spMk id="14" creationId="{1F184E32-B6C6-2BC3-FDBB-D272D9495B6B}"/>
          </ac:spMkLst>
        </pc:spChg>
        <pc:grpChg chg="mod">
          <ac:chgData name="Wendy Shore" userId="543a84512dfb4703" providerId="LiveId" clId="{E8DAD75D-37E7-4285-9E54-EC71714E6DCF}" dt="2025-09-22T13:01:19.058" v="40" actId="207"/>
          <ac:grpSpMkLst>
            <pc:docMk/>
            <pc:sldMk cId="1865412490" sldId="262"/>
            <ac:grpSpMk id="8" creationId="{00000000-0000-0000-0000-000000000000}"/>
          </ac:grpSpMkLst>
        </pc:grpChg>
      </pc:sldChg>
      <pc:sldChg chg="addSp delSp modSp mod setBg">
        <pc:chgData name="Wendy Shore" userId="543a84512dfb4703" providerId="LiveId" clId="{E8DAD75D-37E7-4285-9E54-EC71714E6DCF}" dt="2025-09-22T13:08:11.385" v="86" actId="113"/>
        <pc:sldMkLst>
          <pc:docMk/>
          <pc:sldMk cId="2921969016" sldId="263"/>
        </pc:sldMkLst>
        <pc:spChg chg="del mod">
          <ac:chgData name="Wendy Shore" userId="543a84512dfb4703" providerId="LiveId" clId="{E8DAD75D-37E7-4285-9E54-EC71714E6DCF}" dt="2025-09-22T13:04:51.488" v="49"/>
          <ac:spMkLst>
            <pc:docMk/>
            <pc:sldMk cId="2921969016" sldId="263"/>
            <ac:spMk id="2" creationId="{C9FC75C9-E8DE-38A5-A0E5-5830B29BF0EA}"/>
          </ac:spMkLst>
        </pc:spChg>
        <pc:spChg chg="del mod">
          <ac:chgData name="Wendy Shore" userId="543a84512dfb4703" providerId="LiveId" clId="{E8DAD75D-37E7-4285-9E54-EC71714E6DCF}" dt="2025-09-22T13:04:51.494" v="51"/>
          <ac:spMkLst>
            <pc:docMk/>
            <pc:sldMk cId="2921969016" sldId="263"/>
            <ac:spMk id="3" creationId="{B9A34D0C-3AD1-217F-F16C-77FCFC199D9B}"/>
          </ac:spMkLst>
        </pc:spChg>
        <pc:spChg chg="del mod">
          <ac:chgData name="Wendy Shore" userId="543a84512dfb4703" providerId="LiveId" clId="{E8DAD75D-37E7-4285-9E54-EC71714E6DCF}" dt="2025-09-22T13:05:00.275" v="54"/>
          <ac:spMkLst>
            <pc:docMk/>
            <pc:sldMk cId="2921969016" sldId="263"/>
            <ac:spMk id="4" creationId="{852A98E2-A48B-B62E-7317-BC6BB3396F02}"/>
          </ac:spMkLst>
        </pc:spChg>
        <pc:spChg chg="mod">
          <ac:chgData name="Wendy Shore" userId="543a84512dfb4703" providerId="LiveId" clId="{E8DAD75D-37E7-4285-9E54-EC71714E6DCF}" dt="2025-09-22T13:05:42.057" v="67" actId="207"/>
          <ac:spMkLst>
            <pc:docMk/>
            <pc:sldMk cId="2921969016" sldId="263"/>
            <ac:spMk id="5" creationId="{00000000-0000-0000-0000-000000000000}"/>
          </ac:spMkLst>
        </pc:spChg>
        <pc:spChg chg="del mod">
          <ac:chgData name="Wendy Shore" userId="543a84512dfb4703" providerId="LiveId" clId="{E8DAD75D-37E7-4285-9E54-EC71714E6DCF}" dt="2025-09-22T13:05:10.497" v="58"/>
          <ac:spMkLst>
            <pc:docMk/>
            <pc:sldMk cId="2921969016" sldId="263"/>
            <ac:spMk id="7" creationId="{E2DDAB72-8EE9-6EF5-61F9-95AB1D38E76E}"/>
          </ac:spMkLst>
        </pc:spChg>
        <pc:spChg chg="mod">
          <ac:chgData name="Wendy Shore" userId="543a84512dfb4703" providerId="LiveId" clId="{E8DAD75D-37E7-4285-9E54-EC71714E6DCF}" dt="2025-09-22T13:05:26.898" v="65" actId="207"/>
          <ac:spMkLst>
            <pc:docMk/>
            <pc:sldMk cId="2921969016" sldId="263"/>
            <ac:spMk id="9" creationId="{00000000-0000-0000-0000-000000000000}"/>
          </ac:spMkLst>
        </pc:spChg>
        <pc:spChg chg="mod">
          <ac:chgData name="Wendy Shore" userId="543a84512dfb4703" providerId="LiveId" clId="{E8DAD75D-37E7-4285-9E54-EC71714E6DCF}" dt="2025-09-22T13:05:26.898" v="65" actId="207"/>
          <ac:spMkLst>
            <pc:docMk/>
            <pc:sldMk cId="2921969016" sldId="263"/>
            <ac:spMk id="10" creationId="{00000000-0000-0000-0000-000000000000}"/>
          </ac:spMkLst>
        </pc:spChg>
        <pc:spChg chg="del mod">
          <ac:chgData name="Wendy Shore" userId="543a84512dfb4703" providerId="LiveId" clId="{E8DAD75D-37E7-4285-9E54-EC71714E6DCF}" dt="2025-09-22T13:05:10.497" v="60"/>
          <ac:spMkLst>
            <pc:docMk/>
            <pc:sldMk cId="2921969016" sldId="263"/>
            <ac:spMk id="11" creationId="{031FBE52-3489-C159-123C-4BF2E5E8BD25}"/>
          </ac:spMkLst>
        </pc:spChg>
        <pc:spChg chg="del mod">
          <ac:chgData name="Wendy Shore" userId="543a84512dfb4703" providerId="LiveId" clId="{E8DAD75D-37E7-4285-9E54-EC71714E6DCF}" dt="2025-09-22T13:05:42.918" v="69"/>
          <ac:spMkLst>
            <pc:docMk/>
            <pc:sldMk cId="2921969016" sldId="263"/>
            <ac:spMk id="12" creationId="{F377A716-6929-0542-359A-CE6574CE83A1}"/>
          </ac:spMkLst>
        </pc:spChg>
        <pc:spChg chg="del mod">
          <ac:chgData name="Wendy Shore" userId="543a84512dfb4703" providerId="LiveId" clId="{E8DAD75D-37E7-4285-9E54-EC71714E6DCF}" dt="2025-09-22T13:05:42.918" v="71"/>
          <ac:spMkLst>
            <pc:docMk/>
            <pc:sldMk cId="2921969016" sldId="263"/>
            <ac:spMk id="13" creationId="{8C0C6210-A1F2-E3DE-7001-486A5B766A84}"/>
          </ac:spMkLst>
        </pc:spChg>
        <pc:spChg chg="del mod">
          <ac:chgData name="Wendy Shore" userId="543a84512dfb4703" providerId="LiveId" clId="{E8DAD75D-37E7-4285-9E54-EC71714E6DCF}" dt="2025-09-22T13:05:42.918" v="73"/>
          <ac:spMkLst>
            <pc:docMk/>
            <pc:sldMk cId="2921969016" sldId="263"/>
            <ac:spMk id="14" creationId="{221BA485-819E-A491-40A2-0D2C0D248D29}"/>
          </ac:spMkLst>
        </pc:spChg>
        <pc:spChg chg="mod">
          <ac:chgData name="Wendy Shore" userId="543a84512dfb4703" providerId="LiveId" clId="{E8DAD75D-37E7-4285-9E54-EC71714E6DCF}" dt="2025-09-22T13:07:39.455" v="81" actId="255"/>
          <ac:spMkLst>
            <pc:docMk/>
            <pc:sldMk cId="2921969016" sldId="263"/>
            <ac:spMk id="15" creationId="{12E7718A-BE4F-007C-C323-61DEF4C92B20}"/>
          </ac:spMkLst>
        </pc:spChg>
        <pc:spChg chg="del">
          <ac:chgData name="Wendy Shore" userId="543a84512dfb4703" providerId="LiveId" clId="{E8DAD75D-37E7-4285-9E54-EC71714E6DCF}" dt="2025-09-22T13:01:48.657" v="43" actId="478"/>
          <ac:spMkLst>
            <pc:docMk/>
            <pc:sldMk cId="2921969016" sldId="263"/>
            <ac:spMk id="16" creationId="{051F09FE-8F0B-49E9-45FB-0998A8A9E16E}"/>
          </ac:spMkLst>
        </pc:spChg>
        <pc:spChg chg="add mod">
          <ac:chgData name="Wendy Shore" userId="543a84512dfb4703" providerId="LiveId" clId="{E8DAD75D-37E7-4285-9E54-EC71714E6DCF}" dt="2025-09-22T13:08:11.385" v="86" actId="113"/>
          <ac:spMkLst>
            <pc:docMk/>
            <pc:sldMk cId="2921969016" sldId="263"/>
            <ac:spMk id="17" creationId="{BAE80BE9-E7FD-EC7D-A456-0E6CDEAD1C69}"/>
          </ac:spMkLst>
        </pc:spChg>
        <pc:grpChg chg="mod">
          <ac:chgData name="Wendy Shore" userId="543a84512dfb4703" providerId="LiveId" clId="{E8DAD75D-37E7-4285-9E54-EC71714E6DCF}" dt="2025-09-22T13:05:26.898" v="65" actId="207"/>
          <ac:grpSpMkLst>
            <pc:docMk/>
            <pc:sldMk cId="2921969016" sldId="263"/>
            <ac:grpSpMk id="8" creationId="{00000000-0000-0000-0000-000000000000}"/>
          </ac:grpSpMkLst>
        </pc:grpChg>
      </pc:sldChg>
      <pc:sldChg chg="del">
        <pc:chgData name="Wendy Shore" userId="543a84512dfb4703" providerId="LiveId" clId="{E8DAD75D-37E7-4285-9E54-EC71714E6DCF}" dt="2025-09-22T13:01:44.048" v="42" actId="2696"/>
        <pc:sldMkLst>
          <pc:docMk/>
          <pc:sldMk cId="550501559" sldId="264"/>
        </pc:sldMkLst>
      </pc:sldChg>
      <pc:sldChg chg="modSp mod setBg">
        <pc:chgData name="Wendy Shore" userId="543a84512dfb4703" providerId="LiveId" clId="{E8DAD75D-37E7-4285-9E54-EC71714E6DCF}" dt="2025-09-22T12:59:10.319" v="21" actId="207"/>
        <pc:sldMkLst>
          <pc:docMk/>
          <pc:sldMk cId="1885866468" sldId="265"/>
        </pc:sldMkLst>
        <pc:spChg chg="mod">
          <ac:chgData name="Wendy Shore" userId="543a84512dfb4703" providerId="LiveId" clId="{E8DAD75D-37E7-4285-9E54-EC71714E6DCF}" dt="2025-09-22T12:59:10.319" v="21" actId="207"/>
          <ac:spMkLst>
            <pc:docMk/>
            <pc:sldMk cId="1885866468" sldId="265"/>
            <ac:spMk id="20" creationId="{F5577A4C-F6CA-5711-CD72-BD850790877A}"/>
          </ac:spMkLst>
        </pc:spChg>
      </pc:sldChg>
      <pc:sldChg chg="modSp del mod setBg">
        <pc:chgData name="Wendy Shore" userId="543a84512dfb4703" providerId="LiveId" clId="{E8DAD75D-37E7-4285-9E54-EC71714E6DCF}" dt="2025-09-22T13:08:54.944" v="87" actId="2696"/>
        <pc:sldMkLst>
          <pc:docMk/>
          <pc:sldMk cId="3544304709" sldId="266"/>
        </pc:sldMkLst>
        <pc:spChg chg="mod">
          <ac:chgData name="Wendy Shore" userId="543a84512dfb4703" providerId="LiveId" clId="{E8DAD75D-37E7-4285-9E54-EC71714E6DCF}" dt="2025-09-22T12:59:23.606" v="23" actId="207"/>
          <ac:spMkLst>
            <pc:docMk/>
            <pc:sldMk cId="3544304709" sldId="266"/>
            <ac:spMk id="20" creationId="{F5577A4C-F6CA-5711-CD72-BD850790877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DB063-6C1B-434E-9BDA-1E314EBC6AE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E091F-84AD-4B54-8B83-2B4EE3437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59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E091F-84AD-4B54-8B83-2B4EE343794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1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E091F-84AD-4B54-8B83-2B4EE343794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05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E091F-84AD-4B54-8B83-2B4EE343794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340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3E11C5-A1F6-ADE7-793F-1EFC86EF375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8795512" y="63500"/>
            <a:ext cx="7254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2228216" y="2928182"/>
            <a:ext cx="11810505" cy="30762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319"/>
              </a:lnSpc>
            </a:pPr>
            <a:r>
              <a:rPr lang="en-US" sz="8799" b="1" spc="-149" dirty="0">
                <a:solidFill>
                  <a:srgbClr val="496D99"/>
                </a:solidFill>
                <a:latin typeface="Poppins Bold"/>
                <a:ea typeface="Poppins Bold"/>
                <a:cs typeface="Poppins Bold"/>
                <a:sym typeface="Poppins Bold"/>
              </a:rPr>
              <a:t>TCA Presentation Template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495E34-0B0A-0C34-EED9-F3054FCECF8D}"/>
              </a:ext>
            </a:extLst>
          </p:cNvPr>
          <p:cNvSpPr txBox="1"/>
          <p:nvPr/>
        </p:nvSpPr>
        <p:spPr>
          <a:xfrm>
            <a:off x="2228216" y="6371923"/>
            <a:ext cx="7297448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Title Slide</a:t>
            </a:r>
          </a:p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Your Name</a:t>
            </a:r>
          </a:p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TCA Ambassador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4052B8D-C97D-85F6-E103-E1A8234AD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39800" y="-14037"/>
            <a:ext cx="3619500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9773078" y="0"/>
            <a:ext cx="8593640" cy="10287000"/>
          </a:xfrm>
          <a:custGeom>
            <a:avLst/>
            <a:gdLst/>
            <a:ahLst/>
            <a:cxnLst/>
            <a:rect l="l" t="t" r="r" b="b"/>
            <a:pathLst>
              <a:path w="2037011" h="2438400">
                <a:moveTo>
                  <a:pt x="0" y="0"/>
                </a:moveTo>
                <a:lnTo>
                  <a:pt x="2037011" y="0"/>
                </a:lnTo>
                <a:lnTo>
                  <a:pt x="2037011" y="2438400"/>
                </a:lnTo>
                <a:lnTo>
                  <a:pt x="0" y="2438400"/>
                </a:lnTo>
                <a:close/>
              </a:path>
            </a:pathLst>
          </a:custGeom>
          <a:solidFill>
            <a:srgbClr val="3C6CA8"/>
          </a:solidFill>
        </p:spPr>
        <p:txBody>
          <a:bodyPr/>
          <a:lstStyle/>
          <a:p>
            <a:endParaRPr lang="en-GB" dirty="0">
              <a:solidFill>
                <a:srgbClr val="CCCCFF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067384" y="1982089"/>
            <a:ext cx="4908900" cy="17184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5599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Purple </a:t>
            </a:r>
            <a:r>
              <a:rPr lang="en-US" sz="5599" b="1" dirty="0" err="1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Colour</a:t>
            </a:r>
            <a:r>
              <a:rPr lang="en-US" sz="5599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 Block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067384" y="3762869"/>
            <a:ext cx="5756467" cy="1480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0"/>
              </a:lnSpc>
            </a:pP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This </a:t>
            </a:r>
            <a:r>
              <a:rPr lang="en-US" sz="2400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block</a:t>
            </a: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 can be moved around to create sections within a slide. You can also make use of the light purple accent bar to the right.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8D9B5C8B-1686-131E-AE3F-EF08C0AE5C91}"/>
              </a:ext>
            </a:extLst>
          </p:cNvPr>
          <p:cNvSpPr txBox="1"/>
          <p:nvPr/>
        </p:nvSpPr>
        <p:spPr>
          <a:xfrm>
            <a:off x="1221496" y="2707518"/>
            <a:ext cx="7297448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Keeping a section of the slide white will allow you to clearly display content such as images and 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028700" y="601417"/>
            <a:ext cx="16230600" cy="0"/>
          </a:xfrm>
          <a:prstGeom prst="line">
            <a:avLst/>
          </a:prstGeom>
          <a:ln w="19050" cap="flat">
            <a:solidFill>
              <a:srgbClr val="D9D9D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3"/>
          <p:cNvGrpSpPr/>
          <p:nvPr/>
        </p:nvGrpSpPr>
        <p:grpSpPr>
          <a:xfrm>
            <a:off x="7401128" y="0"/>
            <a:ext cx="5443436" cy="5143500"/>
            <a:chOff x="0" y="0"/>
            <a:chExt cx="1290296" cy="1219200"/>
          </a:xfrm>
          <a:solidFill>
            <a:srgbClr val="00357A"/>
          </a:solidFill>
        </p:grpSpPr>
        <p:sp>
          <p:nvSpPr>
            <p:cNvPr id="4" name="Freeform 4"/>
            <p:cNvSpPr/>
            <p:nvPr/>
          </p:nvSpPr>
          <p:spPr>
            <a:xfrm>
              <a:off x="0" y="0"/>
              <a:ext cx="1290296" cy="1219200"/>
            </a:xfrm>
            <a:custGeom>
              <a:avLst/>
              <a:gdLst/>
              <a:ahLst/>
              <a:cxnLst/>
              <a:rect l="l" t="t" r="r" b="b"/>
              <a:pathLst>
                <a:path w="1290296" h="1219200">
                  <a:moveTo>
                    <a:pt x="0" y="0"/>
                  </a:moveTo>
                  <a:lnTo>
                    <a:pt x="1290296" y="0"/>
                  </a:lnTo>
                  <a:lnTo>
                    <a:pt x="1290296" y="1219200"/>
                  </a:lnTo>
                  <a:lnTo>
                    <a:pt x="0" y="12192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290296" cy="12573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2844564" y="0"/>
            <a:ext cx="5443436" cy="5143500"/>
            <a:chOff x="0" y="0"/>
            <a:chExt cx="1290296" cy="1219200"/>
          </a:xfrm>
          <a:solidFill>
            <a:srgbClr val="3C6CA8"/>
          </a:solidFill>
        </p:grpSpPr>
        <p:sp>
          <p:nvSpPr>
            <p:cNvPr id="8" name="Freeform 8"/>
            <p:cNvSpPr/>
            <p:nvPr/>
          </p:nvSpPr>
          <p:spPr>
            <a:xfrm>
              <a:off x="0" y="0"/>
              <a:ext cx="1290296" cy="1219200"/>
            </a:xfrm>
            <a:custGeom>
              <a:avLst/>
              <a:gdLst/>
              <a:ahLst/>
              <a:cxnLst/>
              <a:rect l="l" t="t" r="r" b="b"/>
              <a:pathLst>
                <a:path w="1290296" h="1219200">
                  <a:moveTo>
                    <a:pt x="0" y="0"/>
                  </a:moveTo>
                  <a:lnTo>
                    <a:pt x="1290296" y="0"/>
                  </a:lnTo>
                  <a:lnTo>
                    <a:pt x="1290296" y="1219200"/>
                  </a:lnTo>
                  <a:lnTo>
                    <a:pt x="0" y="12192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290296" cy="12573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391400" y="5165558"/>
            <a:ext cx="5486400" cy="5143500"/>
            <a:chOff x="0" y="0"/>
            <a:chExt cx="1290296" cy="1219200"/>
          </a:xfrm>
          <a:solidFill>
            <a:srgbClr val="3C6CA8"/>
          </a:solidFill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90296" cy="1219200"/>
            </a:xfrm>
            <a:custGeom>
              <a:avLst/>
              <a:gdLst/>
              <a:ahLst/>
              <a:cxnLst/>
              <a:rect l="l" t="t" r="r" b="b"/>
              <a:pathLst>
                <a:path w="1290296" h="1219200">
                  <a:moveTo>
                    <a:pt x="0" y="0"/>
                  </a:moveTo>
                  <a:lnTo>
                    <a:pt x="1290296" y="0"/>
                  </a:lnTo>
                  <a:lnTo>
                    <a:pt x="1290296" y="1219200"/>
                  </a:lnTo>
                  <a:lnTo>
                    <a:pt x="0" y="12192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290296" cy="12573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2844564" y="5143500"/>
            <a:ext cx="5443436" cy="5143500"/>
            <a:chOff x="0" y="0"/>
            <a:chExt cx="1290296" cy="1219200"/>
          </a:xfrm>
          <a:solidFill>
            <a:srgbClr val="00357A"/>
          </a:solidFill>
        </p:grpSpPr>
        <p:sp>
          <p:nvSpPr>
            <p:cNvPr id="16" name="Freeform 16"/>
            <p:cNvSpPr/>
            <p:nvPr/>
          </p:nvSpPr>
          <p:spPr>
            <a:xfrm>
              <a:off x="0" y="0"/>
              <a:ext cx="1290296" cy="1219200"/>
            </a:xfrm>
            <a:custGeom>
              <a:avLst/>
              <a:gdLst/>
              <a:ahLst/>
              <a:cxnLst/>
              <a:rect l="l" t="t" r="r" b="b"/>
              <a:pathLst>
                <a:path w="1290296" h="1219200">
                  <a:moveTo>
                    <a:pt x="0" y="0"/>
                  </a:moveTo>
                  <a:lnTo>
                    <a:pt x="1290296" y="0"/>
                  </a:lnTo>
                  <a:lnTo>
                    <a:pt x="1290296" y="1219200"/>
                  </a:lnTo>
                  <a:lnTo>
                    <a:pt x="0" y="12192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1290296" cy="12573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221496" y="1545749"/>
            <a:ext cx="5026904" cy="17184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5599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Alternative Block </a:t>
            </a:r>
            <a:r>
              <a:rPr lang="en-US" sz="5599" b="1" dirty="0" err="1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Colours</a:t>
            </a:r>
            <a:endParaRPr lang="en-US" sz="5599" b="1" dirty="0">
              <a:solidFill>
                <a:srgbClr val="3C6CA8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22" name="Group 22"/>
          <p:cNvGrpSpPr/>
          <p:nvPr/>
        </p:nvGrpSpPr>
        <p:grpSpPr>
          <a:xfrm>
            <a:off x="1957693" y="5143500"/>
            <a:ext cx="5443436" cy="5143500"/>
            <a:chOff x="0" y="0"/>
            <a:chExt cx="1290296" cy="1219200"/>
          </a:xfrm>
          <a:solidFill>
            <a:srgbClr val="00357A"/>
          </a:solidFill>
        </p:grpSpPr>
        <p:sp>
          <p:nvSpPr>
            <p:cNvPr id="23" name="Freeform 23"/>
            <p:cNvSpPr/>
            <p:nvPr/>
          </p:nvSpPr>
          <p:spPr>
            <a:xfrm>
              <a:off x="0" y="0"/>
              <a:ext cx="1290296" cy="1219200"/>
            </a:xfrm>
            <a:custGeom>
              <a:avLst/>
              <a:gdLst/>
              <a:ahLst/>
              <a:cxnLst/>
              <a:rect l="l" t="t" r="r" b="b"/>
              <a:pathLst>
                <a:path w="1290296" h="1219200">
                  <a:moveTo>
                    <a:pt x="0" y="0"/>
                  </a:moveTo>
                  <a:lnTo>
                    <a:pt x="1290296" y="0"/>
                  </a:lnTo>
                  <a:lnTo>
                    <a:pt x="1290296" y="1219200"/>
                  </a:lnTo>
                  <a:lnTo>
                    <a:pt x="0" y="12192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38100"/>
              <a:ext cx="1290296" cy="12573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TextBox 6">
            <a:extLst>
              <a:ext uri="{FF2B5EF4-FFF2-40B4-BE49-F238E27FC236}">
                <a16:creationId xmlns:a16="http://schemas.microsoft.com/office/drawing/2014/main" id="{40696B06-26FC-BD2A-6B5B-AC4697AB8FCA}"/>
              </a:ext>
            </a:extLst>
          </p:cNvPr>
          <p:cNvSpPr txBox="1"/>
          <p:nvPr/>
        </p:nvSpPr>
        <p:spPr>
          <a:xfrm>
            <a:off x="7574459" y="1941812"/>
            <a:ext cx="5096775" cy="451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2" lvl="1" indent="-259081" algn="l">
              <a:lnSpc>
                <a:spcPts val="3840"/>
              </a:lnSpc>
              <a:buFont typeface="Arial"/>
              <a:buChar char="•"/>
            </a:pP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Light text on this background</a:t>
            </a: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id="{05CD1CED-145E-290F-B77B-785527E7BA19}"/>
              </a:ext>
            </a:extLst>
          </p:cNvPr>
          <p:cNvSpPr txBox="1"/>
          <p:nvPr/>
        </p:nvSpPr>
        <p:spPr>
          <a:xfrm>
            <a:off x="13017894" y="1941812"/>
            <a:ext cx="5096775" cy="451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2" lvl="1" indent="-259081" algn="l">
              <a:lnSpc>
                <a:spcPts val="3840"/>
              </a:lnSpc>
              <a:buFont typeface="Arial"/>
              <a:buChar char="•"/>
            </a:pP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Light text on this background</a:t>
            </a:r>
          </a:p>
        </p:txBody>
      </p:sp>
      <p:sp>
        <p:nvSpPr>
          <p:cNvPr id="28" name="TextBox 16">
            <a:extLst>
              <a:ext uri="{FF2B5EF4-FFF2-40B4-BE49-F238E27FC236}">
                <a16:creationId xmlns:a16="http://schemas.microsoft.com/office/drawing/2014/main" id="{E62F92FB-B622-ACD9-7CD8-9AC624996615}"/>
              </a:ext>
            </a:extLst>
          </p:cNvPr>
          <p:cNvSpPr txBox="1"/>
          <p:nvPr/>
        </p:nvSpPr>
        <p:spPr>
          <a:xfrm>
            <a:off x="2131023" y="7409052"/>
            <a:ext cx="5096775" cy="451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2" lvl="1" indent="-259081" algn="l">
              <a:lnSpc>
                <a:spcPts val="3840"/>
              </a:lnSpc>
              <a:buFont typeface="Arial"/>
              <a:buChar char="•"/>
            </a:pPr>
            <a:r>
              <a:rPr lang="en-US" sz="2400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Dark text on this background</a:t>
            </a:r>
          </a:p>
        </p:txBody>
      </p:sp>
      <p:sp>
        <p:nvSpPr>
          <p:cNvPr id="29" name="TextBox 16">
            <a:extLst>
              <a:ext uri="{FF2B5EF4-FFF2-40B4-BE49-F238E27FC236}">
                <a16:creationId xmlns:a16="http://schemas.microsoft.com/office/drawing/2014/main" id="{CFEC5F3B-6377-2559-6E88-BF2920442430}"/>
              </a:ext>
            </a:extLst>
          </p:cNvPr>
          <p:cNvSpPr txBox="1"/>
          <p:nvPr/>
        </p:nvSpPr>
        <p:spPr>
          <a:xfrm>
            <a:off x="7577087" y="7409052"/>
            <a:ext cx="5096775" cy="451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2" lvl="1" indent="-259081" algn="l">
              <a:lnSpc>
                <a:spcPts val="3840"/>
              </a:lnSpc>
              <a:buFont typeface="Arial"/>
              <a:buChar char="•"/>
            </a:pPr>
            <a:r>
              <a:rPr lang="en-US" sz="2400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Dark text on this background</a:t>
            </a:r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id="{F3775DE0-572D-5D6F-4836-2CFD3B9D7AEF}"/>
              </a:ext>
            </a:extLst>
          </p:cNvPr>
          <p:cNvSpPr txBox="1"/>
          <p:nvPr/>
        </p:nvSpPr>
        <p:spPr>
          <a:xfrm>
            <a:off x="13015266" y="7409052"/>
            <a:ext cx="5096775" cy="451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2" lvl="1" indent="-259081" algn="l">
              <a:lnSpc>
                <a:spcPts val="3840"/>
              </a:lnSpc>
              <a:buFont typeface="Arial"/>
              <a:buChar char="•"/>
            </a:pPr>
            <a:r>
              <a:rPr lang="en-US" sz="2400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Dark text on this background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/>
          <p:nvPr/>
        </p:nvSpPr>
        <p:spPr>
          <a:xfrm flipV="1">
            <a:off x="1028700" y="571500"/>
            <a:ext cx="15811500" cy="29917"/>
          </a:xfrm>
          <a:prstGeom prst="line">
            <a:avLst/>
          </a:prstGeom>
          <a:ln w="19050" cap="flat">
            <a:solidFill>
              <a:srgbClr val="D9D9D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F5577A4C-F6CA-5711-CD72-BD850790877A}"/>
              </a:ext>
            </a:extLst>
          </p:cNvPr>
          <p:cNvSpPr txBox="1"/>
          <p:nvPr/>
        </p:nvSpPr>
        <p:spPr>
          <a:xfrm>
            <a:off x="1028700" y="1760700"/>
            <a:ext cx="6603041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This slide is good for displaying large images/graphs/tables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7EA9373-A327-ADE2-7D44-080BCC04E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44437" y="0"/>
            <a:ext cx="36195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8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9948645" y="6858000"/>
            <a:ext cx="8363364" cy="3429000"/>
            <a:chOff x="0" y="0"/>
            <a:chExt cx="1982427" cy="812800"/>
          </a:xfrm>
          <a:solidFill>
            <a:srgbClr val="00357A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1982427" cy="812800"/>
            </a:xfrm>
            <a:custGeom>
              <a:avLst/>
              <a:gdLst/>
              <a:ahLst/>
              <a:cxnLst/>
              <a:rect l="l" t="t" r="r" b="b"/>
              <a:pathLst>
                <a:path w="1982427" h="812800">
                  <a:moveTo>
                    <a:pt x="0" y="0"/>
                  </a:moveTo>
                  <a:lnTo>
                    <a:pt x="1982427" y="0"/>
                  </a:lnTo>
                  <a:lnTo>
                    <a:pt x="1982427" y="812800"/>
                  </a:lnTo>
                  <a:lnTo>
                    <a:pt x="0" y="8128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982427" cy="8509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458200" y="3429000"/>
            <a:ext cx="9850646" cy="3429000"/>
            <a:chOff x="0" y="0"/>
            <a:chExt cx="2334968" cy="812800"/>
          </a:xfrm>
          <a:solidFill>
            <a:srgbClr val="3C6CA8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968" cy="812800"/>
            </a:xfrm>
            <a:custGeom>
              <a:avLst/>
              <a:gdLst/>
              <a:ahLst/>
              <a:cxnLst/>
              <a:rect l="l" t="t" r="r" b="b"/>
              <a:pathLst>
                <a:path w="2334968" h="812800">
                  <a:moveTo>
                    <a:pt x="0" y="0"/>
                  </a:moveTo>
                  <a:lnTo>
                    <a:pt x="2334968" y="0"/>
                  </a:lnTo>
                  <a:lnTo>
                    <a:pt x="2334968" y="812800"/>
                  </a:lnTo>
                  <a:lnTo>
                    <a:pt x="0" y="8128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334968" cy="8509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" name="Group 2"/>
          <p:cNvGrpSpPr/>
          <p:nvPr/>
        </p:nvGrpSpPr>
        <p:grpSpPr>
          <a:xfrm>
            <a:off x="7178593" y="0"/>
            <a:ext cx="11133416" cy="3429000"/>
            <a:chOff x="0" y="0"/>
            <a:chExt cx="2639032" cy="812800"/>
          </a:xfrm>
          <a:solidFill>
            <a:srgbClr val="00357A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2639032" cy="812800"/>
            </a:xfrm>
            <a:custGeom>
              <a:avLst/>
              <a:gdLst/>
              <a:ahLst/>
              <a:cxnLst/>
              <a:rect l="l" t="t" r="r" b="b"/>
              <a:pathLst>
                <a:path w="2639032" h="812800">
                  <a:moveTo>
                    <a:pt x="0" y="0"/>
                  </a:moveTo>
                  <a:lnTo>
                    <a:pt x="2639032" y="0"/>
                  </a:lnTo>
                  <a:lnTo>
                    <a:pt x="2639032" y="812800"/>
                  </a:lnTo>
                  <a:lnTo>
                    <a:pt x="0" y="81280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639032" cy="85090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9736332" y="1201737"/>
            <a:ext cx="5969920" cy="892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99"/>
              </a:lnSpc>
            </a:pPr>
            <a:r>
              <a:rPr lang="en-US" sz="4999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Research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377717" y="4621213"/>
            <a:ext cx="5969920" cy="8527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Practice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121358" y="8050213"/>
            <a:ext cx="5969920" cy="901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Prepare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21496" y="5774042"/>
            <a:ext cx="6855704" cy="859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5599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Staggered Blocks</a:t>
            </a: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C85DC62D-8148-9D7C-AB42-722606B53C0B}"/>
              </a:ext>
            </a:extLst>
          </p:cNvPr>
          <p:cNvSpPr txBox="1"/>
          <p:nvPr/>
        </p:nvSpPr>
        <p:spPr>
          <a:xfrm>
            <a:off x="1245559" y="6858000"/>
            <a:ext cx="6603041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200" dirty="0">
                <a:solidFill>
                  <a:srgbClr val="3C6CA8"/>
                </a:solidFill>
                <a:latin typeface="Poppins"/>
                <a:ea typeface="Poppins"/>
                <a:cs typeface="Poppins"/>
                <a:sym typeface="Poppins"/>
              </a:rPr>
              <a:t>This can be a good way to separate out key themes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981917" y="4242094"/>
            <a:ext cx="6943883" cy="906450"/>
            <a:chOff x="0" y="0"/>
            <a:chExt cx="9258510" cy="1208600"/>
          </a:xfrm>
        </p:grpSpPr>
        <p:sp>
          <p:nvSpPr>
            <p:cNvPr id="3" name="TextBox 3"/>
            <p:cNvSpPr txBox="1"/>
            <p:nvPr/>
          </p:nvSpPr>
          <p:spPr>
            <a:xfrm>
              <a:off x="0" y="0"/>
              <a:ext cx="3560737" cy="448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639"/>
                </a:lnSpc>
                <a:spcBef>
                  <a:spcPct val="0"/>
                </a:spcBef>
              </a:pPr>
              <a:r>
                <a:rPr lang="en-US" sz="2399" b="1" spc="230" dirty="0">
                  <a:solidFill>
                    <a:srgbClr val="3C6CA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Email Address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57680"/>
              <a:ext cx="9258510" cy="55092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3359"/>
                </a:lnSpc>
              </a:pPr>
              <a:r>
                <a:rPr lang="en-US" sz="2400" dirty="0">
                  <a:solidFill>
                    <a:srgbClr val="3C6CA8"/>
                  </a:solidFill>
                  <a:latin typeface="Poppins"/>
                  <a:ea typeface="Poppins"/>
                  <a:cs typeface="Poppins"/>
                  <a:sym typeface="Poppins"/>
                </a:rPr>
                <a:t>contact@techchannelambassadors.org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981917" y="1912899"/>
            <a:ext cx="4668112" cy="859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5599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Thank you!</a:t>
            </a:r>
          </a:p>
        </p:txBody>
      </p:sp>
      <p:sp>
        <p:nvSpPr>
          <p:cNvPr id="6" name="AutoShape 6"/>
          <p:cNvSpPr/>
          <p:nvPr/>
        </p:nvSpPr>
        <p:spPr>
          <a:xfrm>
            <a:off x="1028700" y="601417"/>
            <a:ext cx="16230600" cy="0"/>
          </a:xfrm>
          <a:prstGeom prst="line">
            <a:avLst/>
          </a:prstGeom>
          <a:ln w="19050" cap="flat">
            <a:solidFill>
              <a:srgbClr val="D9D9D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8" name="Group 8"/>
          <p:cNvGrpSpPr/>
          <p:nvPr/>
        </p:nvGrpSpPr>
        <p:grpSpPr>
          <a:xfrm>
            <a:off x="8292617" y="9998267"/>
            <a:ext cx="9995383" cy="288733"/>
            <a:chOff x="0" y="0"/>
            <a:chExt cx="2632529" cy="76045"/>
          </a:xfrm>
          <a:solidFill>
            <a:srgbClr val="00357A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2632529" cy="76045"/>
            </a:xfrm>
            <a:custGeom>
              <a:avLst/>
              <a:gdLst/>
              <a:ahLst/>
              <a:cxnLst/>
              <a:rect l="l" t="t" r="r" b="b"/>
              <a:pathLst>
                <a:path w="2632529" h="76045">
                  <a:moveTo>
                    <a:pt x="0" y="0"/>
                  </a:moveTo>
                  <a:lnTo>
                    <a:pt x="2632529" y="0"/>
                  </a:lnTo>
                  <a:lnTo>
                    <a:pt x="2632529" y="76045"/>
                  </a:lnTo>
                  <a:lnTo>
                    <a:pt x="0" y="7604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632529" cy="11414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57200" y="876300"/>
            <a:ext cx="6867684" cy="859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5599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Example Images</a:t>
            </a:r>
          </a:p>
        </p:txBody>
      </p:sp>
      <p:sp>
        <p:nvSpPr>
          <p:cNvPr id="6" name="AutoShape 6"/>
          <p:cNvSpPr/>
          <p:nvPr/>
        </p:nvSpPr>
        <p:spPr>
          <a:xfrm>
            <a:off x="1028700" y="601417"/>
            <a:ext cx="16230600" cy="0"/>
          </a:xfrm>
          <a:prstGeom prst="line">
            <a:avLst/>
          </a:prstGeom>
          <a:ln w="19050" cap="flat">
            <a:solidFill>
              <a:srgbClr val="D9D9D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8" name="Group 8"/>
          <p:cNvGrpSpPr/>
          <p:nvPr/>
        </p:nvGrpSpPr>
        <p:grpSpPr>
          <a:xfrm>
            <a:off x="8292617" y="9998267"/>
            <a:ext cx="9995383" cy="288733"/>
            <a:chOff x="0" y="0"/>
            <a:chExt cx="2632529" cy="76045"/>
          </a:xfrm>
          <a:solidFill>
            <a:srgbClr val="00357A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2632529" cy="76045"/>
            </a:xfrm>
            <a:custGeom>
              <a:avLst/>
              <a:gdLst/>
              <a:ahLst/>
              <a:cxnLst/>
              <a:rect l="l" t="t" r="r" b="b"/>
              <a:pathLst>
                <a:path w="2632529" h="76045">
                  <a:moveTo>
                    <a:pt x="0" y="0"/>
                  </a:moveTo>
                  <a:lnTo>
                    <a:pt x="2632529" y="0"/>
                  </a:lnTo>
                  <a:lnTo>
                    <a:pt x="2632529" y="76045"/>
                  </a:lnTo>
                  <a:lnTo>
                    <a:pt x="0" y="7604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>
                <a:solidFill>
                  <a:srgbClr val="00357A"/>
                </a:solidFill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632529" cy="11414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>
                <a:solidFill>
                  <a:srgbClr val="00357A"/>
                </a:solidFill>
              </a:endParaRPr>
            </a:p>
          </p:txBody>
        </p:sp>
      </p:grpSp>
      <p:sp>
        <p:nvSpPr>
          <p:cNvPr id="14" name="TextBox 5">
            <a:extLst>
              <a:ext uri="{FF2B5EF4-FFF2-40B4-BE49-F238E27FC236}">
                <a16:creationId xmlns:a16="http://schemas.microsoft.com/office/drawing/2014/main" id="{1F184E32-B6C6-2BC3-FDBB-D272D9495B6B}"/>
              </a:ext>
            </a:extLst>
          </p:cNvPr>
          <p:cNvSpPr txBox="1"/>
          <p:nvPr/>
        </p:nvSpPr>
        <p:spPr>
          <a:xfrm>
            <a:off x="4680285" y="3331722"/>
            <a:ext cx="8502315" cy="4362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These images can be flipped/rotated/stretched and put on the edge of slides to fill blank spaces as shown. The </a:t>
            </a:r>
            <a:r>
              <a:rPr lang="en-US" sz="3200" b="1" dirty="0" err="1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colour</a:t>
            </a: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 can also be changed through the ‘graphics format’ tab and changing ‘graphics fill’.</a:t>
            </a:r>
          </a:p>
        </p:txBody>
      </p:sp>
    </p:spTree>
    <p:extLst>
      <p:ext uri="{BB962C8B-B14F-4D97-AF65-F5344CB8AC3E}">
        <p14:creationId xmlns:p14="http://schemas.microsoft.com/office/powerpoint/2010/main" val="186541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57200" y="876300"/>
            <a:ext cx="8686800" cy="8813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66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Fonts/</a:t>
            </a:r>
            <a:r>
              <a:rPr lang="en-US" sz="6600" b="1" dirty="0" err="1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Colours</a:t>
            </a:r>
            <a:endParaRPr lang="en-US" sz="6600" b="1" dirty="0">
              <a:solidFill>
                <a:srgbClr val="3C6CA8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1028700" y="601417"/>
            <a:ext cx="16230600" cy="0"/>
          </a:xfrm>
          <a:prstGeom prst="line">
            <a:avLst/>
          </a:prstGeom>
          <a:ln w="19050" cap="flat">
            <a:solidFill>
              <a:srgbClr val="D9D9D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8" name="Group 8"/>
          <p:cNvGrpSpPr/>
          <p:nvPr/>
        </p:nvGrpSpPr>
        <p:grpSpPr>
          <a:xfrm>
            <a:off x="8292617" y="9998267"/>
            <a:ext cx="9995383" cy="288733"/>
            <a:chOff x="0" y="0"/>
            <a:chExt cx="2632529" cy="76045"/>
          </a:xfrm>
          <a:solidFill>
            <a:srgbClr val="00357A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2632529" cy="76045"/>
            </a:xfrm>
            <a:custGeom>
              <a:avLst/>
              <a:gdLst/>
              <a:ahLst/>
              <a:cxnLst/>
              <a:rect l="l" t="t" r="r" b="b"/>
              <a:pathLst>
                <a:path w="2632529" h="76045">
                  <a:moveTo>
                    <a:pt x="0" y="0"/>
                  </a:moveTo>
                  <a:lnTo>
                    <a:pt x="2632529" y="0"/>
                  </a:lnTo>
                  <a:lnTo>
                    <a:pt x="2632529" y="76045"/>
                  </a:lnTo>
                  <a:lnTo>
                    <a:pt x="0" y="7604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632529" cy="11414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5">
            <a:extLst>
              <a:ext uri="{FF2B5EF4-FFF2-40B4-BE49-F238E27FC236}">
                <a16:creationId xmlns:a16="http://schemas.microsoft.com/office/drawing/2014/main" id="{12E7718A-BE4F-007C-C323-61DEF4C92B20}"/>
              </a:ext>
            </a:extLst>
          </p:cNvPr>
          <p:cNvSpPr txBox="1"/>
          <p:nvPr/>
        </p:nvSpPr>
        <p:spPr>
          <a:xfrm>
            <a:off x="9829800" y="870245"/>
            <a:ext cx="6867684" cy="6578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You can use the eyedropper tool or format painter to use these font </a:t>
            </a:r>
            <a:r>
              <a:rPr lang="en-US" sz="3200" b="1" dirty="0" err="1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colours</a:t>
            </a: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. Alternatively, you can use the Hex codes. Slide backgrounds or sections can also be formatted to have these as background </a:t>
            </a:r>
            <a:r>
              <a:rPr lang="en-US" sz="3200" b="1" dirty="0" err="1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colours</a:t>
            </a: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.</a:t>
            </a:r>
          </a:p>
          <a:p>
            <a:pPr algn="l">
              <a:lnSpc>
                <a:spcPct val="150000"/>
              </a:lnSpc>
            </a:pPr>
            <a:endParaRPr lang="en-US" sz="3200" b="1" dirty="0">
              <a:solidFill>
                <a:srgbClr val="3C6CA8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ct val="150000"/>
              </a:lnSpc>
            </a:pPr>
            <a:r>
              <a:rPr lang="en-US" sz="3200" b="1" dirty="0">
                <a:solidFill>
                  <a:srgbClr val="3C6CA8"/>
                </a:solidFill>
                <a:latin typeface="Poppins Bold"/>
                <a:ea typeface="Poppins Bold"/>
                <a:cs typeface="Poppins Bold"/>
                <a:sym typeface="Poppins Bold"/>
              </a:rPr>
              <a:t>Font is Poppins, or Poppins Bold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E80BE9-E7FD-EC7D-A456-0E6CDEAD1C69}"/>
              </a:ext>
            </a:extLst>
          </p:cNvPr>
          <p:cNvSpPr txBox="1"/>
          <p:nvPr/>
        </p:nvSpPr>
        <p:spPr>
          <a:xfrm>
            <a:off x="762000" y="2628900"/>
            <a:ext cx="807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BRAND GUIDELINES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b="1" dirty="0" err="1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Colours</a:t>
            </a:r>
            <a:r>
              <a:rPr lang="en-US" sz="3600" b="1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: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Primary: Dark Blue#00357a, Mid Blue #3c6ca8</a:t>
            </a:r>
            <a:r>
              <a:rPr lang="en-US" sz="3600" b="1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,  L</a:t>
            </a:r>
            <a:r>
              <a:rPr lang="en-US" sz="3600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ime Yellow #eael64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Secondary: Bottle Green#5eb090, Pastel Pink#eab2bb, Pastel Purple #b78fd6, Off white #fffcf6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b="1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Fonts: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Horizon - Headings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  <a:p>
            <a:r>
              <a:rPr lang="en-US" sz="3600" dirty="0">
                <a:solidFill>
                  <a:srgbClr val="3C6CA8"/>
                </a:solidFill>
                <a:latin typeface="Poppins Medium" panose="020B0502040204020203" pitchFamily="2" charset="0"/>
                <a:cs typeface="Poppins Medium" panose="020B0502040204020203" pitchFamily="2" charset="0"/>
              </a:rPr>
              <a:t>Poppins Semibold - Subheadings Poppins Regular - main body</a:t>
            </a:r>
            <a:endParaRPr lang="en-GB" sz="3600" dirty="0">
              <a:solidFill>
                <a:srgbClr val="3C6CA8"/>
              </a:solidFill>
              <a:latin typeface="Poppins Medium" panose="020B0502040204020203" pitchFamily="2" charset="0"/>
              <a:cs typeface="Poppins Medium" panose="020B05020402040202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69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44D26"/>
      </a:dk2>
      <a:lt2>
        <a:srgbClr val="F9F9E7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E8DDF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066324c-cadf-4745-af8c-454fe3c7a814}" enabled="1" method="Standard" siteId="{3f74f869-2821-4344-8877-26692e9029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26</TotalTime>
  <Words>276</Words>
  <Application>Microsoft Office PowerPoint</Application>
  <PresentationFormat>Custom</PresentationFormat>
  <Paragraphs>38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Aptos</vt:lpstr>
      <vt:lpstr>Poppins Medium</vt:lpstr>
      <vt:lpstr>Poppins Bold</vt:lpstr>
      <vt:lpstr>Calibri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&amp; CV Skills</dc:title>
  <dc:creator>Clare Wicks</dc:creator>
  <cp:lastModifiedBy>Wendy Shore</cp:lastModifiedBy>
  <cp:revision>8</cp:revision>
  <dcterms:created xsi:type="dcterms:W3CDTF">2006-08-16T00:00:00Z</dcterms:created>
  <dcterms:modified xsi:type="dcterms:W3CDTF">2025-09-22T13:09:03Z</dcterms:modified>
  <dc:identifier>DAGRksPb7-0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CONTROLLED</vt:lpwstr>
  </property>
</Properties>
</file>