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58" r:id="rId5"/>
    <p:sldId id="265" r:id="rId6"/>
    <p:sldId id="260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73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6CA8"/>
    <a:srgbClr val="EAE164"/>
    <a:srgbClr val="003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777FDF-800F-49A6-BB91-8FA17E773C18}" v="10" dt="2025-09-22T12:52:41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314" autoAdjust="0"/>
  </p:normalViewPr>
  <p:slideViewPr>
    <p:cSldViewPr snapToGrid="0">
      <p:cViewPr varScale="1">
        <p:scale>
          <a:sx n="41" d="100"/>
          <a:sy n="41" d="100"/>
        </p:scale>
        <p:origin x="1592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y Noble" userId="732bad2f-172b-4541-9755-ae1498dea5d4" providerId="ADAL" clId="{BDA77385-DB32-4F15-ABF6-D7AABAD5FCF4}"/>
    <pc:docChg chg="undo custSel addSld delSld modSld sldOrd">
      <pc:chgData name="Toby Noble" userId="732bad2f-172b-4541-9755-ae1498dea5d4" providerId="ADAL" clId="{BDA77385-DB32-4F15-ABF6-D7AABAD5FCF4}" dt="2024-10-19T12:54:16.870" v="2367"/>
      <pc:docMkLst>
        <pc:docMk/>
      </pc:docMkLst>
      <pc:sldChg chg="delSp modSp mod">
        <pc:chgData name="Toby Noble" userId="732bad2f-172b-4541-9755-ae1498dea5d4" providerId="ADAL" clId="{BDA77385-DB32-4F15-ABF6-D7AABAD5FCF4}" dt="2024-10-18T18:01:20.052" v="68" actId="1076"/>
        <pc:sldMkLst>
          <pc:docMk/>
          <pc:sldMk cId="2972390281" sldId="258"/>
        </pc:sldMkLst>
      </pc:sldChg>
      <pc:sldChg chg="addSp delSp modSp mod modNotesTx">
        <pc:chgData name="Toby Noble" userId="732bad2f-172b-4541-9755-ae1498dea5d4" providerId="ADAL" clId="{BDA77385-DB32-4F15-ABF6-D7AABAD5FCF4}" dt="2024-10-19T12:34:20.045" v="2132" actId="1076"/>
        <pc:sldMkLst>
          <pc:docMk/>
          <pc:sldMk cId="0" sldId="260"/>
        </pc:sldMkLst>
      </pc:sldChg>
      <pc:sldChg chg="addSp delSp modSp mod">
        <pc:chgData name="Toby Noble" userId="732bad2f-172b-4541-9755-ae1498dea5d4" providerId="ADAL" clId="{BDA77385-DB32-4F15-ABF6-D7AABAD5FCF4}" dt="2024-10-19T12:34:39.657" v="2134" actId="14100"/>
        <pc:sldMkLst>
          <pc:docMk/>
          <pc:sldMk cId="0" sldId="261"/>
        </pc:sldMkLst>
      </pc:sldChg>
      <pc:sldChg chg="addSp delSp modSp mod">
        <pc:chgData name="Toby Noble" userId="732bad2f-172b-4541-9755-ae1498dea5d4" providerId="ADAL" clId="{BDA77385-DB32-4F15-ABF6-D7AABAD5FCF4}" dt="2024-10-19T11:24:38.867" v="1042" actId="1076"/>
        <pc:sldMkLst>
          <pc:docMk/>
          <pc:sldMk cId="1885866468" sldId="265"/>
        </pc:sldMkLst>
      </pc:sldChg>
      <pc:sldChg chg="addSp delSp modSp mod modNotesTx">
        <pc:chgData name="Toby Noble" userId="732bad2f-172b-4541-9755-ae1498dea5d4" providerId="ADAL" clId="{BDA77385-DB32-4F15-ABF6-D7AABAD5FCF4}" dt="2024-10-18T18:31:53.054" v="672" actId="20577"/>
        <pc:sldMkLst>
          <pc:docMk/>
          <pc:sldMk cId="2255493900" sldId="266"/>
        </pc:sldMkLst>
      </pc:sldChg>
      <pc:sldChg chg="addSp delSp modSp add mod ord">
        <pc:chgData name="Toby Noble" userId="732bad2f-172b-4541-9755-ae1498dea5d4" providerId="ADAL" clId="{BDA77385-DB32-4F15-ABF6-D7AABAD5FCF4}" dt="2024-10-19T12:33:52.555" v="2126"/>
        <pc:sldMkLst>
          <pc:docMk/>
          <pc:sldMk cId="3785744952" sldId="267"/>
        </pc:sldMkLst>
      </pc:sldChg>
      <pc:sldChg chg="addSp modSp add mod ord">
        <pc:chgData name="Toby Noble" userId="732bad2f-172b-4541-9755-ae1498dea5d4" providerId="ADAL" clId="{BDA77385-DB32-4F15-ABF6-D7AABAD5FCF4}" dt="2024-10-19T12:19:37.320" v="1967" actId="1076"/>
        <pc:sldMkLst>
          <pc:docMk/>
          <pc:sldMk cId="1152789763" sldId="268"/>
        </pc:sldMkLst>
      </pc:sldChg>
      <pc:sldChg chg="addSp delSp modSp add del mod">
        <pc:chgData name="Toby Noble" userId="732bad2f-172b-4541-9755-ae1498dea5d4" providerId="ADAL" clId="{BDA77385-DB32-4F15-ABF6-D7AABAD5FCF4}" dt="2024-10-18T18:28:50.600" v="261" actId="2696"/>
        <pc:sldMkLst>
          <pc:docMk/>
          <pc:sldMk cId="4261759101" sldId="268"/>
        </pc:sldMkLst>
      </pc:sldChg>
      <pc:sldChg chg="addSp delSp modSp add mod modTransition">
        <pc:chgData name="Toby Noble" userId="732bad2f-172b-4541-9755-ae1498dea5d4" providerId="ADAL" clId="{BDA77385-DB32-4F15-ABF6-D7AABAD5FCF4}" dt="2024-10-19T12:20:20.386" v="1979" actId="403"/>
        <pc:sldMkLst>
          <pc:docMk/>
          <pc:sldMk cId="1135901717" sldId="269"/>
        </pc:sldMkLst>
      </pc:sldChg>
      <pc:sldChg chg="addSp delSp modSp add mod ord modNotesTx">
        <pc:chgData name="Toby Noble" userId="732bad2f-172b-4541-9755-ae1498dea5d4" providerId="ADAL" clId="{BDA77385-DB32-4F15-ABF6-D7AABAD5FCF4}" dt="2024-10-19T11:27:03.137" v="1046"/>
        <pc:sldMkLst>
          <pc:docMk/>
          <pc:sldMk cId="766327207" sldId="270"/>
        </pc:sldMkLst>
      </pc:sldChg>
      <pc:sldChg chg="addSp delSp modSp add mod ord modAnim modNotesTx">
        <pc:chgData name="Toby Noble" userId="732bad2f-172b-4541-9755-ae1498dea5d4" providerId="ADAL" clId="{BDA77385-DB32-4F15-ABF6-D7AABAD5FCF4}" dt="2024-10-19T12:54:16.870" v="2367"/>
        <pc:sldMkLst>
          <pc:docMk/>
          <pc:sldMk cId="3642333768" sldId="271"/>
        </pc:sldMkLst>
      </pc:sldChg>
      <pc:sldChg chg="addSp delSp modSp mod modNotesTx">
        <pc:chgData name="Toby Noble" userId="732bad2f-172b-4541-9755-ae1498dea5d4" providerId="ADAL" clId="{BDA77385-DB32-4F15-ABF6-D7AABAD5FCF4}" dt="2024-10-19T12:33:36.524" v="2124"/>
        <pc:sldMkLst>
          <pc:docMk/>
          <pc:sldMk cId="0" sldId="272"/>
        </pc:sldMkLst>
      </pc:sldChg>
      <pc:sldChg chg="addSp delSp modSp mod">
        <pc:chgData name="Toby Noble" userId="732bad2f-172b-4541-9755-ae1498dea5d4" providerId="ADAL" clId="{BDA77385-DB32-4F15-ABF6-D7AABAD5FCF4}" dt="2024-10-19T12:51:54.519" v="2363" actId="1076"/>
        <pc:sldMkLst>
          <pc:docMk/>
          <pc:sldMk cId="0" sldId="273"/>
        </pc:sldMkLst>
      </pc:sldChg>
      <pc:sldChg chg="addSp delSp modSp mod">
        <pc:chgData name="Toby Noble" userId="732bad2f-172b-4541-9755-ae1498dea5d4" providerId="ADAL" clId="{BDA77385-DB32-4F15-ABF6-D7AABAD5FCF4}" dt="2024-10-19T12:28:52.689" v="2068" actId="20577"/>
        <pc:sldMkLst>
          <pc:docMk/>
          <pc:sldMk cId="2960386859" sldId="274"/>
        </pc:sldMkLst>
      </pc:sldChg>
      <pc:sldChg chg="addSp delSp modSp mod">
        <pc:chgData name="Toby Noble" userId="732bad2f-172b-4541-9755-ae1498dea5d4" providerId="ADAL" clId="{BDA77385-DB32-4F15-ABF6-D7AABAD5FCF4}" dt="2024-10-19T12:33:25.605" v="2123"/>
        <pc:sldMkLst>
          <pc:docMk/>
          <pc:sldMk cId="1076269319" sldId="275"/>
        </pc:sldMkLst>
      </pc:sldChg>
      <pc:sldChg chg="addSp delSp modSp mod">
        <pc:chgData name="Toby Noble" userId="732bad2f-172b-4541-9755-ae1498dea5d4" providerId="ADAL" clId="{BDA77385-DB32-4F15-ABF6-D7AABAD5FCF4}" dt="2024-10-19T12:44:08.044" v="2294" actId="1076"/>
        <pc:sldMkLst>
          <pc:docMk/>
          <pc:sldMk cId="359842720" sldId="276"/>
        </pc:sldMkLst>
      </pc:sldChg>
      <pc:sldChg chg="addSp delSp modSp add mod">
        <pc:chgData name="Toby Noble" userId="732bad2f-172b-4541-9755-ae1498dea5d4" providerId="ADAL" clId="{BDA77385-DB32-4F15-ABF6-D7AABAD5FCF4}" dt="2024-10-19T12:51:29.908" v="2362" actId="14100"/>
        <pc:sldMkLst>
          <pc:docMk/>
          <pc:sldMk cId="1964652302" sldId="277"/>
        </pc:sldMkLst>
      </pc:sldChg>
    </pc:docChg>
  </pc:docChgLst>
  <pc:docChgLst>
    <pc:chgData name="Wendy Shore" userId="543a84512dfb4703" providerId="LiveId" clId="{E8DAD75D-37E7-4285-9E54-EC71714E6DCF}"/>
    <pc:docChg chg="custSel modSld">
      <pc:chgData name="Wendy Shore" userId="543a84512dfb4703" providerId="LiveId" clId="{E8DAD75D-37E7-4285-9E54-EC71714E6DCF}" dt="2025-09-22T13:10:49.099" v="144" actId="207"/>
      <pc:docMkLst>
        <pc:docMk/>
      </pc:docMkLst>
      <pc:sldChg chg="addSp delSp modSp mod">
        <pc:chgData name="Wendy Shore" userId="543a84512dfb4703" providerId="LiveId" clId="{E8DAD75D-37E7-4285-9E54-EC71714E6DCF}" dt="2025-09-22T12:40:08.028" v="10" actId="207"/>
        <pc:sldMkLst>
          <pc:docMk/>
          <pc:sldMk cId="0" sldId="256"/>
        </pc:sldMkLst>
        <pc:spChg chg="del">
          <ac:chgData name="Wendy Shore" userId="543a84512dfb4703" providerId="LiveId" clId="{E8DAD75D-37E7-4285-9E54-EC71714E6DCF}" dt="2025-09-22T12:37:25.731" v="0" actId="478"/>
          <ac:spMkLst>
            <pc:docMk/>
            <pc:sldMk cId="0" sldId="256"/>
            <ac:spMk id="2" creationId="{00000000-0000-0000-0000-000000000000}"/>
          </ac:spMkLst>
        </pc:spChg>
        <pc:spChg chg="del">
          <ac:chgData name="Wendy Shore" userId="543a84512dfb4703" providerId="LiveId" clId="{E8DAD75D-37E7-4285-9E54-EC71714E6DCF}" dt="2025-09-22T12:37:27.405" v="1" actId="478"/>
          <ac:spMkLst>
            <pc:docMk/>
            <pc:sldMk cId="0" sldId="256"/>
            <ac:spMk id="4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0:08.028" v="10" actId="207"/>
          <ac:spMkLst>
            <pc:docMk/>
            <pc:sldMk cId="0" sldId="256"/>
            <ac:spMk id="6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0:08.028" v="10" actId="207"/>
          <ac:spMkLst>
            <pc:docMk/>
            <pc:sldMk cId="0" sldId="256"/>
            <ac:spMk id="7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39:24.554" v="4" actId="207"/>
          <ac:spMkLst>
            <pc:docMk/>
            <pc:sldMk cId="0" sldId="256"/>
            <ac:spMk id="8" creationId="{8D495E34-0B0A-0C34-EED9-F3054FCECF8D}"/>
          </ac:spMkLst>
        </pc:spChg>
        <pc:spChg chg="mod">
          <ac:chgData name="Wendy Shore" userId="543a84512dfb4703" providerId="LiveId" clId="{E8DAD75D-37E7-4285-9E54-EC71714E6DCF}" dt="2025-09-22T12:39:17.800" v="3" actId="207"/>
          <ac:spMkLst>
            <pc:docMk/>
            <pc:sldMk cId="0" sldId="256"/>
            <ac:spMk id="9" creationId="{00000000-0000-0000-0000-000000000000}"/>
          </ac:spMkLst>
        </pc:spChg>
        <pc:grpChg chg="mod">
          <ac:chgData name="Wendy Shore" userId="543a84512dfb4703" providerId="LiveId" clId="{E8DAD75D-37E7-4285-9E54-EC71714E6DCF}" dt="2025-09-22T12:40:08.028" v="10" actId="207"/>
          <ac:grpSpMkLst>
            <pc:docMk/>
            <pc:sldMk cId="0" sldId="256"/>
            <ac:grpSpMk id="5" creationId="{00000000-0000-0000-0000-000000000000}"/>
          </ac:grpSpMkLst>
        </pc:grpChg>
        <pc:picChg chg="add mod">
          <ac:chgData name="Wendy Shore" userId="543a84512dfb4703" providerId="LiveId" clId="{E8DAD75D-37E7-4285-9E54-EC71714E6DCF}" dt="2025-09-22T12:39:47.636" v="9" actId="1076"/>
          <ac:picMkLst>
            <pc:docMk/>
            <pc:sldMk cId="0" sldId="256"/>
            <ac:picMk id="10" creationId="{1414FE09-778E-2420-AF1B-C7378BA309F3}"/>
          </ac:picMkLst>
        </pc:picChg>
        <pc:picChg chg="del">
          <ac:chgData name="Wendy Shore" userId="543a84512dfb4703" providerId="LiveId" clId="{E8DAD75D-37E7-4285-9E54-EC71714E6DCF}" dt="2025-09-22T12:37:30.133" v="2" actId="478"/>
          <ac:picMkLst>
            <pc:docMk/>
            <pc:sldMk cId="0" sldId="256"/>
            <ac:picMk id="11" creationId="{F91573BA-836F-E940-9F1E-506ACD296FED}"/>
          </ac:picMkLst>
        </pc:picChg>
      </pc:sldChg>
      <pc:sldChg chg="delSp modSp mod">
        <pc:chgData name="Wendy Shore" userId="543a84512dfb4703" providerId="LiveId" clId="{E8DAD75D-37E7-4285-9E54-EC71714E6DCF}" dt="2025-09-22T12:41:04.740" v="21" actId="207"/>
        <pc:sldMkLst>
          <pc:docMk/>
          <pc:sldMk cId="0" sldId="257"/>
        </pc:sldMkLst>
        <pc:spChg chg="mod">
          <ac:chgData name="Wendy Shore" userId="543a84512dfb4703" providerId="LiveId" clId="{E8DAD75D-37E7-4285-9E54-EC71714E6DCF}" dt="2025-09-22T12:41:04.740" v="21" actId="207"/>
          <ac:spMkLst>
            <pc:docMk/>
            <pc:sldMk cId="0" sldId="257"/>
            <ac:spMk id="2" creationId="{8D9B5C8B-1686-131E-AE3F-EF08C0AE5C91}"/>
          </ac:spMkLst>
        </pc:spChg>
        <pc:spChg chg="mod">
          <ac:chgData name="Wendy Shore" userId="543a84512dfb4703" providerId="LiveId" clId="{E8DAD75D-37E7-4285-9E54-EC71714E6DCF}" dt="2025-09-22T12:40:19.960" v="12" actId="207"/>
          <ac:spMkLst>
            <pc:docMk/>
            <pc:sldMk cId="0" sldId="257"/>
            <ac:spMk id="3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0:31.749" v="13" actId="207"/>
          <ac:spMkLst>
            <pc:docMk/>
            <pc:sldMk cId="0" sldId="257"/>
            <ac:spMk id="5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0:54.639" v="19" actId="207"/>
          <ac:spMkLst>
            <pc:docMk/>
            <pc:sldMk cId="0" sldId="257"/>
            <ac:spMk id="9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0:54.639" v="19" actId="207"/>
          <ac:spMkLst>
            <pc:docMk/>
            <pc:sldMk cId="0" sldId="257"/>
            <ac:spMk id="10" creationId="{00000000-0000-0000-0000-000000000000}"/>
          </ac:spMkLst>
        </pc:spChg>
        <pc:spChg chg="del">
          <ac:chgData name="Wendy Shore" userId="543a84512dfb4703" providerId="LiveId" clId="{E8DAD75D-37E7-4285-9E54-EC71714E6DCF}" dt="2025-09-22T12:40:57.616" v="20" actId="478"/>
          <ac:spMkLst>
            <pc:docMk/>
            <pc:sldMk cId="0" sldId="257"/>
            <ac:spMk id="11" creationId="{00000000-0000-0000-0000-000000000000}"/>
          </ac:spMkLst>
        </pc:spChg>
        <pc:grpChg chg="mod">
          <ac:chgData name="Wendy Shore" userId="543a84512dfb4703" providerId="LiveId" clId="{E8DAD75D-37E7-4285-9E54-EC71714E6DCF}" dt="2025-09-22T12:40:54.639" v="19" actId="207"/>
          <ac:grpSpMkLst>
            <pc:docMk/>
            <pc:sldMk cId="0" sldId="257"/>
            <ac:grpSpMk id="8" creationId="{00000000-0000-0000-0000-000000000000}"/>
          </ac:grpSpMkLst>
        </pc:grpChg>
        <pc:picChg chg="del">
          <ac:chgData name="Wendy Shore" userId="543a84512dfb4703" providerId="LiveId" clId="{E8DAD75D-37E7-4285-9E54-EC71714E6DCF}" dt="2025-09-22T12:40:14.469" v="11" actId="478"/>
          <ac:picMkLst>
            <pc:docMk/>
            <pc:sldMk cId="0" sldId="257"/>
            <ac:picMk id="4" creationId="{D0BB9DAD-9385-98A5-F92E-C9717F087444}"/>
          </ac:picMkLst>
        </pc:picChg>
      </pc:sldChg>
      <pc:sldChg chg="delSp modSp mod">
        <pc:chgData name="Wendy Shore" userId="543a84512dfb4703" providerId="LiveId" clId="{E8DAD75D-37E7-4285-9E54-EC71714E6DCF}" dt="2025-09-22T12:41:35.264" v="25" actId="207"/>
        <pc:sldMkLst>
          <pc:docMk/>
          <pc:sldMk cId="2972390281" sldId="258"/>
        </pc:sldMkLst>
        <pc:spChg chg="mod">
          <ac:chgData name="Wendy Shore" userId="543a84512dfb4703" providerId="LiveId" clId="{E8DAD75D-37E7-4285-9E54-EC71714E6DCF}" dt="2025-09-22T12:41:35.264" v="25" actId="207"/>
          <ac:spMkLst>
            <pc:docMk/>
            <pc:sldMk cId="2972390281" sldId="258"/>
            <ac:spMk id="2" creationId="{8D9B5C8B-1686-131E-AE3F-EF08C0AE5C91}"/>
          </ac:spMkLst>
        </pc:spChg>
        <pc:spChg chg="del">
          <ac:chgData name="Wendy Shore" userId="543a84512dfb4703" providerId="LiveId" clId="{E8DAD75D-37E7-4285-9E54-EC71714E6DCF}" dt="2025-09-22T12:41:15.243" v="23" actId="478"/>
          <ac:spMkLst>
            <pc:docMk/>
            <pc:sldMk cId="2972390281" sldId="258"/>
            <ac:spMk id="6" creationId="{1E0FA770-91C3-3680-B612-D92975DB828F}"/>
          </ac:spMkLst>
        </pc:spChg>
        <pc:spChg chg="del">
          <ac:chgData name="Wendy Shore" userId="543a84512dfb4703" providerId="LiveId" clId="{E8DAD75D-37E7-4285-9E54-EC71714E6DCF}" dt="2025-09-22T12:41:16.909" v="24" actId="478"/>
          <ac:spMkLst>
            <pc:docMk/>
            <pc:sldMk cId="2972390281" sldId="258"/>
            <ac:spMk id="12" creationId="{21BE6DEA-65E8-9C98-B69B-AFB1A2149928}"/>
          </ac:spMkLst>
        </pc:spChg>
        <pc:picChg chg="del">
          <ac:chgData name="Wendy Shore" userId="543a84512dfb4703" providerId="LiveId" clId="{E8DAD75D-37E7-4285-9E54-EC71714E6DCF}" dt="2025-09-22T12:41:13.293" v="22" actId="478"/>
          <ac:picMkLst>
            <pc:docMk/>
            <pc:sldMk cId="2972390281" sldId="258"/>
            <ac:picMk id="13" creationId="{EBDB4AF9-2401-F17C-F80E-4D63D733E0EE}"/>
          </ac:picMkLst>
        </pc:picChg>
      </pc:sldChg>
      <pc:sldChg chg="delSp modSp mod">
        <pc:chgData name="Wendy Shore" userId="543a84512dfb4703" providerId="LiveId" clId="{E8DAD75D-37E7-4285-9E54-EC71714E6DCF}" dt="2025-09-22T13:10:49.099" v="144" actId="207"/>
        <pc:sldMkLst>
          <pc:docMk/>
          <pc:sldMk cId="0" sldId="260"/>
        </pc:sldMkLst>
        <pc:spChg chg="mod">
          <ac:chgData name="Wendy Shore" userId="543a84512dfb4703" providerId="LiveId" clId="{E8DAD75D-37E7-4285-9E54-EC71714E6DCF}" dt="2025-09-22T12:43:00.997" v="36" actId="207"/>
          <ac:spMkLst>
            <pc:docMk/>
            <pc:sldMk cId="0" sldId="260"/>
            <ac:spMk id="4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3:00.997" v="36" actId="207"/>
          <ac:spMkLst>
            <pc:docMk/>
            <pc:sldMk cId="0" sldId="260"/>
            <ac:spMk id="5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2:20.638" v="31" actId="207"/>
          <ac:spMkLst>
            <pc:docMk/>
            <pc:sldMk cId="0" sldId="260"/>
            <ac:spMk id="8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2:20.638" v="31" actId="207"/>
          <ac:spMkLst>
            <pc:docMk/>
            <pc:sldMk cId="0" sldId="260"/>
            <ac:spMk id="9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2:49.447" v="34" actId="207"/>
          <ac:spMkLst>
            <pc:docMk/>
            <pc:sldMk cId="0" sldId="260"/>
            <ac:spMk id="12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2:49.447" v="34" actId="207"/>
          <ac:spMkLst>
            <pc:docMk/>
            <pc:sldMk cId="0" sldId="260"/>
            <ac:spMk id="13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2:55.729" v="35" actId="207"/>
          <ac:spMkLst>
            <pc:docMk/>
            <pc:sldMk cId="0" sldId="260"/>
            <ac:spMk id="16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2:55.729" v="35" actId="207"/>
          <ac:spMkLst>
            <pc:docMk/>
            <pc:sldMk cId="0" sldId="260"/>
            <ac:spMk id="17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2:07.579" v="30" actId="207"/>
          <ac:spMkLst>
            <pc:docMk/>
            <pc:sldMk cId="0" sldId="260"/>
            <ac:spMk id="19" creationId="{00000000-0000-0000-0000-000000000000}"/>
          </ac:spMkLst>
        </pc:spChg>
        <pc:spChg chg="del">
          <ac:chgData name="Wendy Shore" userId="543a84512dfb4703" providerId="LiveId" clId="{E8DAD75D-37E7-4285-9E54-EC71714E6DCF}" dt="2025-09-22T12:41:55.601" v="28" actId="478"/>
          <ac:spMkLst>
            <pc:docMk/>
            <pc:sldMk cId="0" sldId="260"/>
            <ac:spMk id="21" creationId="{00000000-0000-0000-0000-000000000000}"/>
          </ac:spMkLst>
        </pc:spChg>
        <pc:spChg chg="mod">
          <ac:chgData name="Wendy Shore" userId="543a84512dfb4703" providerId="LiveId" clId="{E8DAD75D-37E7-4285-9E54-EC71714E6DCF}" dt="2025-09-22T13:10:31.932" v="142" actId="207"/>
          <ac:spMkLst>
            <pc:docMk/>
            <pc:sldMk cId="0" sldId="260"/>
            <ac:spMk id="26" creationId="{40696B06-26FC-BD2A-6B5B-AC4697AB8FCA}"/>
          </ac:spMkLst>
        </pc:spChg>
        <pc:spChg chg="mod">
          <ac:chgData name="Wendy Shore" userId="543a84512dfb4703" providerId="LiveId" clId="{E8DAD75D-37E7-4285-9E54-EC71714E6DCF}" dt="2025-09-22T12:42:30.274" v="32" actId="207"/>
          <ac:spMkLst>
            <pc:docMk/>
            <pc:sldMk cId="0" sldId="260"/>
            <ac:spMk id="27" creationId="{05CD1CED-145E-290F-B77B-785527E7BA19}"/>
          </ac:spMkLst>
        </pc:spChg>
        <pc:spChg chg="mod">
          <ac:chgData name="Wendy Shore" userId="543a84512dfb4703" providerId="LiveId" clId="{E8DAD75D-37E7-4285-9E54-EC71714E6DCF}" dt="2025-09-22T13:10:49.099" v="144" actId="207"/>
          <ac:spMkLst>
            <pc:docMk/>
            <pc:sldMk cId="0" sldId="260"/>
            <ac:spMk id="30" creationId="{F3775DE0-572D-5D6F-4836-2CFD3B9D7AEF}"/>
          </ac:spMkLst>
        </pc:spChg>
        <pc:grpChg chg="mod">
          <ac:chgData name="Wendy Shore" userId="543a84512dfb4703" providerId="LiveId" clId="{E8DAD75D-37E7-4285-9E54-EC71714E6DCF}" dt="2025-09-22T13:09:57.600" v="138" actId="1076"/>
          <ac:grpSpMkLst>
            <pc:docMk/>
            <pc:sldMk cId="0" sldId="260"/>
            <ac:grpSpMk id="3" creationId="{00000000-0000-0000-0000-000000000000}"/>
          </ac:grpSpMkLst>
        </pc:grpChg>
        <pc:grpChg chg="mod">
          <ac:chgData name="Wendy Shore" userId="543a84512dfb4703" providerId="LiveId" clId="{E8DAD75D-37E7-4285-9E54-EC71714E6DCF}" dt="2025-09-22T12:43:16.385" v="38" actId="14100"/>
          <ac:grpSpMkLst>
            <pc:docMk/>
            <pc:sldMk cId="0" sldId="260"/>
            <ac:grpSpMk id="7" creationId="{00000000-0000-0000-0000-000000000000}"/>
          </ac:grpSpMkLst>
        </pc:grpChg>
        <pc:grpChg chg="mod">
          <ac:chgData name="Wendy Shore" userId="543a84512dfb4703" providerId="LiveId" clId="{E8DAD75D-37E7-4285-9E54-EC71714E6DCF}" dt="2025-09-22T12:42:49.447" v="34" actId="207"/>
          <ac:grpSpMkLst>
            <pc:docMk/>
            <pc:sldMk cId="0" sldId="260"/>
            <ac:grpSpMk id="11" creationId="{00000000-0000-0000-0000-000000000000}"/>
          </ac:grpSpMkLst>
        </pc:grpChg>
        <pc:grpChg chg="mod">
          <ac:chgData name="Wendy Shore" userId="543a84512dfb4703" providerId="LiveId" clId="{E8DAD75D-37E7-4285-9E54-EC71714E6DCF}" dt="2025-09-22T12:42:55.729" v="35" actId="207"/>
          <ac:grpSpMkLst>
            <pc:docMk/>
            <pc:sldMk cId="0" sldId="260"/>
            <ac:grpSpMk id="15" creationId="{00000000-0000-0000-0000-000000000000}"/>
          </ac:grpSpMkLst>
        </pc:grpChg>
        <pc:picChg chg="del">
          <ac:chgData name="Wendy Shore" userId="543a84512dfb4703" providerId="LiveId" clId="{E8DAD75D-37E7-4285-9E54-EC71714E6DCF}" dt="2025-09-22T12:41:59.686" v="29" actId="478"/>
          <ac:picMkLst>
            <pc:docMk/>
            <pc:sldMk cId="0" sldId="260"/>
            <ac:picMk id="25" creationId="{799ED49E-55F6-2F4A-9D8C-62A5EC937C50}"/>
          </ac:picMkLst>
        </pc:picChg>
      </pc:sldChg>
      <pc:sldChg chg="delSp modSp mod setBg">
        <pc:chgData name="Wendy Shore" userId="543a84512dfb4703" providerId="LiveId" clId="{E8DAD75D-37E7-4285-9E54-EC71714E6DCF}" dt="2025-09-22T12:53:36.664" v="136" actId="207"/>
        <pc:sldMkLst>
          <pc:docMk/>
          <pc:sldMk cId="0" sldId="261"/>
        </pc:sldMkLst>
        <pc:spChg chg="mod">
          <ac:chgData name="Wendy Shore" userId="543a84512dfb4703" providerId="LiveId" clId="{E8DAD75D-37E7-4285-9E54-EC71714E6DCF}" dt="2025-09-22T12:53:36.664" v="136" actId="207"/>
          <ac:spMkLst>
            <pc:docMk/>
            <pc:sldMk cId="0" sldId="261"/>
            <ac:spMk id="3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53:30.018" v="135" actId="207"/>
          <ac:spMkLst>
            <pc:docMk/>
            <pc:sldMk cId="0" sldId="261"/>
            <ac:spMk id="4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52:52.056" v="131" actId="207"/>
          <ac:spMkLst>
            <pc:docMk/>
            <pc:sldMk cId="0" sldId="261"/>
            <ac:spMk id="5" creationId="{00000000-0000-0000-0000-000000000000}"/>
          </ac:spMkLst>
        </pc:spChg>
        <pc:spChg chg="del">
          <ac:chgData name="Wendy Shore" userId="543a84512dfb4703" providerId="LiveId" clId="{E8DAD75D-37E7-4285-9E54-EC71714E6DCF}" dt="2025-09-22T12:52:31.801" v="129" actId="478"/>
          <ac:spMkLst>
            <pc:docMk/>
            <pc:sldMk cId="0" sldId="261"/>
            <ac:spMk id="7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52:26.728" v="127" actId="207"/>
          <ac:spMkLst>
            <pc:docMk/>
            <pc:sldMk cId="0" sldId="261"/>
            <ac:spMk id="9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52:26.728" v="127" actId="207"/>
          <ac:spMkLst>
            <pc:docMk/>
            <pc:sldMk cId="0" sldId="261"/>
            <ac:spMk id="10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53:10.060" v="132" actId="207"/>
          <ac:spMkLst>
            <pc:docMk/>
            <pc:sldMk cId="0" sldId="261"/>
            <ac:spMk id="11" creationId="{6C382D3D-566A-5EDB-2844-8A4E5E5A0C1B}"/>
          </ac:spMkLst>
        </pc:spChg>
        <pc:grpChg chg="mod">
          <ac:chgData name="Wendy Shore" userId="543a84512dfb4703" providerId="LiveId" clId="{E8DAD75D-37E7-4285-9E54-EC71714E6DCF}" dt="2025-09-22T12:52:30.430" v="128" actId="1076"/>
          <ac:grpSpMkLst>
            <pc:docMk/>
            <pc:sldMk cId="0" sldId="261"/>
            <ac:grpSpMk id="8" creationId="{00000000-0000-0000-0000-000000000000}"/>
          </ac:grpSpMkLst>
        </pc:grpChg>
        <pc:picChg chg="del">
          <ac:chgData name="Wendy Shore" userId="543a84512dfb4703" providerId="LiveId" clId="{E8DAD75D-37E7-4285-9E54-EC71714E6DCF}" dt="2025-09-22T12:52:21.817" v="126" actId="478"/>
          <ac:picMkLst>
            <pc:docMk/>
            <pc:sldMk cId="0" sldId="261"/>
            <ac:picMk id="12" creationId="{00ABD3F5-B11C-F151-5C8A-0EB99F2ED016}"/>
          </ac:picMkLst>
        </pc:picChg>
      </pc:sldChg>
      <pc:sldChg chg="delSp modSp mod">
        <pc:chgData name="Wendy Shore" userId="543a84512dfb4703" providerId="LiveId" clId="{E8DAD75D-37E7-4285-9E54-EC71714E6DCF}" dt="2025-09-22T12:41:50.812" v="27" actId="207"/>
        <pc:sldMkLst>
          <pc:docMk/>
          <pc:sldMk cId="1885866468" sldId="265"/>
        </pc:sldMkLst>
        <pc:spChg chg="mod">
          <ac:chgData name="Wendy Shore" userId="543a84512dfb4703" providerId="LiveId" clId="{E8DAD75D-37E7-4285-9E54-EC71714E6DCF}" dt="2025-09-22T12:41:50.812" v="27" actId="207"/>
          <ac:spMkLst>
            <pc:docMk/>
            <pc:sldMk cId="1885866468" sldId="265"/>
            <ac:spMk id="20" creationId="{F5577A4C-F6CA-5711-CD72-BD850790877A}"/>
          </ac:spMkLst>
        </pc:spChg>
        <pc:picChg chg="del">
          <ac:chgData name="Wendy Shore" userId="543a84512dfb4703" providerId="LiveId" clId="{E8DAD75D-37E7-4285-9E54-EC71714E6DCF}" dt="2025-09-22T12:41:39.917" v="26" actId="478"/>
          <ac:picMkLst>
            <pc:docMk/>
            <pc:sldMk cId="1885866468" sldId="265"/>
            <ac:picMk id="19" creationId="{776CFC4E-C115-AEF8-DCE5-8BC2D5AC48DF}"/>
          </ac:picMkLst>
        </pc:picChg>
      </pc:sldChg>
      <pc:sldChg chg="delSp modSp mod">
        <pc:chgData name="Wendy Shore" userId="543a84512dfb4703" providerId="LiveId" clId="{E8DAD75D-37E7-4285-9E54-EC71714E6DCF}" dt="2025-09-22T12:43:34.613" v="42" actId="207"/>
        <pc:sldMkLst>
          <pc:docMk/>
          <pc:sldMk cId="2255493900" sldId="266"/>
        </pc:sldMkLst>
        <pc:spChg chg="mod">
          <ac:chgData name="Wendy Shore" userId="543a84512dfb4703" providerId="LiveId" clId="{E8DAD75D-37E7-4285-9E54-EC71714E6DCF}" dt="2025-09-22T12:43:34.613" v="42" actId="207"/>
          <ac:spMkLst>
            <pc:docMk/>
            <pc:sldMk cId="2255493900" sldId="266"/>
            <ac:spMk id="2" creationId="{9692A8A4-3209-CF75-00D3-B816EC6F6EA8}"/>
          </ac:spMkLst>
        </pc:spChg>
        <pc:spChg chg="del">
          <ac:chgData name="Wendy Shore" userId="543a84512dfb4703" providerId="LiveId" clId="{E8DAD75D-37E7-4285-9E54-EC71714E6DCF}" dt="2025-09-22T12:43:27.856" v="41" actId="478"/>
          <ac:spMkLst>
            <pc:docMk/>
            <pc:sldMk cId="2255493900" sldId="266"/>
            <ac:spMk id="4" creationId="{4798A00D-D5A9-550C-39A3-CAE5E2E903D3}"/>
          </ac:spMkLst>
        </pc:spChg>
        <pc:spChg chg="del">
          <ac:chgData name="Wendy Shore" userId="543a84512dfb4703" providerId="LiveId" clId="{E8DAD75D-37E7-4285-9E54-EC71714E6DCF}" dt="2025-09-22T12:43:26.143" v="40" actId="478"/>
          <ac:spMkLst>
            <pc:docMk/>
            <pc:sldMk cId="2255493900" sldId="266"/>
            <ac:spMk id="5" creationId="{1A4DEF11-0D39-E049-4685-95B1909D2B1C}"/>
          </ac:spMkLst>
        </pc:spChg>
        <pc:picChg chg="del">
          <ac:chgData name="Wendy Shore" userId="543a84512dfb4703" providerId="LiveId" clId="{E8DAD75D-37E7-4285-9E54-EC71714E6DCF}" dt="2025-09-22T12:43:24.348" v="39" actId="478"/>
          <ac:picMkLst>
            <pc:docMk/>
            <pc:sldMk cId="2255493900" sldId="266"/>
            <ac:picMk id="19" creationId="{776CFC4E-C115-AEF8-DCE5-8BC2D5AC48DF}"/>
          </ac:picMkLst>
        </pc:picChg>
      </pc:sldChg>
      <pc:sldChg chg="delSp mod setBg">
        <pc:chgData name="Wendy Shore" userId="543a84512dfb4703" providerId="LiveId" clId="{E8DAD75D-37E7-4285-9E54-EC71714E6DCF}" dt="2025-09-22T12:43:49.807" v="44"/>
        <pc:sldMkLst>
          <pc:docMk/>
          <pc:sldMk cId="3785744952" sldId="267"/>
        </pc:sldMkLst>
        <pc:picChg chg="del">
          <ac:chgData name="Wendy Shore" userId="543a84512dfb4703" providerId="LiveId" clId="{E8DAD75D-37E7-4285-9E54-EC71714E6DCF}" dt="2025-09-22T12:43:40.400" v="43" actId="478"/>
          <ac:picMkLst>
            <pc:docMk/>
            <pc:sldMk cId="3785744952" sldId="267"/>
            <ac:picMk id="13" creationId="{8E96A6FA-E161-3A4B-7C9E-28A7F66F1497}"/>
          </ac:picMkLst>
        </pc:picChg>
      </pc:sldChg>
      <pc:sldChg chg="delSp modSp mod">
        <pc:chgData name="Wendy Shore" userId="543a84512dfb4703" providerId="LiveId" clId="{E8DAD75D-37E7-4285-9E54-EC71714E6DCF}" dt="2025-09-22T12:44:34.446" v="51" actId="207"/>
        <pc:sldMkLst>
          <pc:docMk/>
          <pc:sldMk cId="1152789763" sldId="268"/>
        </pc:sldMkLst>
        <pc:spChg chg="mod">
          <ac:chgData name="Wendy Shore" userId="543a84512dfb4703" providerId="LiveId" clId="{E8DAD75D-37E7-4285-9E54-EC71714E6DCF}" dt="2025-09-22T12:44:13.195" v="49" actId="207"/>
          <ac:spMkLst>
            <pc:docMk/>
            <pc:sldMk cId="1152789763" sldId="268"/>
            <ac:spMk id="2" creationId="{8D9B5C8B-1686-131E-AE3F-EF08C0AE5C91}"/>
          </ac:spMkLst>
        </pc:spChg>
        <pc:spChg chg="mod">
          <ac:chgData name="Wendy Shore" userId="543a84512dfb4703" providerId="LiveId" clId="{E8DAD75D-37E7-4285-9E54-EC71714E6DCF}" dt="2025-09-22T12:43:59.228" v="46" actId="207"/>
          <ac:spMkLst>
            <pc:docMk/>
            <pc:sldMk cId="1152789763" sldId="268"/>
            <ac:spMk id="3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4:25.115" v="50" actId="207"/>
          <ac:spMkLst>
            <pc:docMk/>
            <pc:sldMk cId="1152789763" sldId="268"/>
            <ac:spMk id="5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4:03.568" v="47" actId="207"/>
          <ac:spMkLst>
            <pc:docMk/>
            <pc:sldMk cId="1152789763" sldId="268"/>
            <ac:spMk id="9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4:03.568" v="47" actId="207"/>
          <ac:spMkLst>
            <pc:docMk/>
            <pc:sldMk cId="1152789763" sldId="268"/>
            <ac:spMk id="10" creationId="{00000000-0000-0000-0000-000000000000}"/>
          </ac:spMkLst>
        </pc:spChg>
        <pc:spChg chg="del">
          <ac:chgData name="Wendy Shore" userId="543a84512dfb4703" providerId="LiveId" clId="{E8DAD75D-37E7-4285-9E54-EC71714E6DCF}" dt="2025-09-22T12:44:06.490" v="48" actId="478"/>
          <ac:spMkLst>
            <pc:docMk/>
            <pc:sldMk cId="1152789763" sldId="268"/>
            <ac:spMk id="11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4:34.446" v="51" actId="207"/>
          <ac:spMkLst>
            <pc:docMk/>
            <pc:sldMk cId="1152789763" sldId="268"/>
            <ac:spMk id="12" creationId="{ABE3F98E-ED7F-BCFA-67AB-3FDF32B808C5}"/>
          </ac:spMkLst>
        </pc:spChg>
        <pc:grpChg chg="mod">
          <ac:chgData name="Wendy Shore" userId="543a84512dfb4703" providerId="LiveId" clId="{E8DAD75D-37E7-4285-9E54-EC71714E6DCF}" dt="2025-09-22T12:44:03.568" v="47" actId="207"/>
          <ac:grpSpMkLst>
            <pc:docMk/>
            <pc:sldMk cId="1152789763" sldId="268"/>
            <ac:grpSpMk id="8" creationId="{00000000-0000-0000-0000-000000000000}"/>
          </ac:grpSpMkLst>
        </pc:grpChg>
        <pc:picChg chg="del">
          <ac:chgData name="Wendy Shore" userId="543a84512dfb4703" providerId="LiveId" clId="{E8DAD75D-37E7-4285-9E54-EC71714E6DCF}" dt="2025-09-22T12:43:55.638" v="45" actId="478"/>
          <ac:picMkLst>
            <pc:docMk/>
            <pc:sldMk cId="1152789763" sldId="268"/>
            <ac:picMk id="4" creationId="{D0BB9DAD-9385-98A5-F92E-C9717F087444}"/>
          </ac:picMkLst>
        </pc:picChg>
      </pc:sldChg>
      <pc:sldChg chg="delSp modSp mod">
        <pc:chgData name="Wendy Shore" userId="543a84512dfb4703" providerId="LiveId" clId="{E8DAD75D-37E7-4285-9E54-EC71714E6DCF}" dt="2025-09-22T12:45:23.675" v="57" actId="478"/>
        <pc:sldMkLst>
          <pc:docMk/>
          <pc:sldMk cId="1135901717" sldId="269"/>
        </pc:sldMkLst>
        <pc:spChg chg="mod">
          <ac:chgData name="Wendy Shore" userId="543a84512dfb4703" providerId="LiveId" clId="{E8DAD75D-37E7-4285-9E54-EC71714E6DCF}" dt="2025-09-22T12:45:21.849" v="56" actId="207"/>
          <ac:spMkLst>
            <pc:docMk/>
            <pc:sldMk cId="1135901717" sldId="269"/>
            <ac:spMk id="2" creationId="{8D9B5C8B-1686-131E-AE3F-EF08C0AE5C91}"/>
          </ac:spMkLst>
        </pc:spChg>
        <pc:spChg chg="mod">
          <ac:chgData name="Wendy Shore" userId="543a84512dfb4703" providerId="LiveId" clId="{E8DAD75D-37E7-4285-9E54-EC71714E6DCF}" dt="2025-09-22T12:44:53.497" v="53" actId="207"/>
          <ac:spMkLst>
            <pc:docMk/>
            <pc:sldMk cId="1135901717" sldId="269"/>
            <ac:spMk id="3" creationId="{00000000-0000-0000-0000-000000000000}"/>
          </ac:spMkLst>
        </pc:spChg>
        <pc:spChg chg="del">
          <ac:chgData name="Wendy Shore" userId="543a84512dfb4703" providerId="LiveId" clId="{E8DAD75D-37E7-4285-9E54-EC71714E6DCF}" dt="2025-09-22T12:45:23.675" v="57" actId="478"/>
          <ac:spMkLst>
            <pc:docMk/>
            <pc:sldMk cId="1135901717" sldId="269"/>
            <ac:spMk id="11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5:01.938" v="54" actId="207"/>
          <ac:spMkLst>
            <pc:docMk/>
            <pc:sldMk cId="1135901717" sldId="269"/>
            <ac:spMk id="13" creationId="{C1CC9577-4C57-645F-C214-90C2CCC7C3C4}"/>
          </ac:spMkLst>
        </pc:spChg>
        <pc:spChg chg="mod">
          <ac:chgData name="Wendy Shore" userId="543a84512dfb4703" providerId="LiveId" clId="{E8DAD75D-37E7-4285-9E54-EC71714E6DCF}" dt="2025-09-22T12:45:09.389" v="55" actId="207"/>
          <ac:spMkLst>
            <pc:docMk/>
            <pc:sldMk cId="1135901717" sldId="269"/>
            <ac:spMk id="14" creationId="{6CA37583-69CE-5754-28A9-2B4AAF0910C0}"/>
          </ac:spMkLst>
        </pc:spChg>
        <pc:picChg chg="del">
          <ac:chgData name="Wendy Shore" userId="543a84512dfb4703" providerId="LiveId" clId="{E8DAD75D-37E7-4285-9E54-EC71714E6DCF}" dt="2025-09-22T12:44:46.984" v="52" actId="478"/>
          <ac:picMkLst>
            <pc:docMk/>
            <pc:sldMk cId="1135901717" sldId="269"/>
            <ac:picMk id="4" creationId="{D0BB9DAD-9385-98A5-F92E-C9717F087444}"/>
          </ac:picMkLst>
        </pc:picChg>
      </pc:sldChg>
      <pc:sldChg chg="delSp modSp mod">
        <pc:chgData name="Wendy Shore" userId="543a84512dfb4703" providerId="LiveId" clId="{E8DAD75D-37E7-4285-9E54-EC71714E6DCF}" dt="2025-09-22T12:45:38.315" v="59" actId="207"/>
        <pc:sldMkLst>
          <pc:docMk/>
          <pc:sldMk cId="766327207" sldId="270"/>
        </pc:sldMkLst>
        <pc:spChg chg="mod">
          <ac:chgData name="Wendy Shore" userId="543a84512dfb4703" providerId="LiveId" clId="{E8DAD75D-37E7-4285-9E54-EC71714E6DCF}" dt="2025-09-22T12:45:38.315" v="59" actId="207"/>
          <ac:spMkLst>
            <pc:docMk/>
            <pc:sldMk cId="766327207" sldId="270"/>
            <ac:spMk id="20" creationId="{F5577A4C-F6CA-5711-CD72-BD850790877A}"/>
          </ac:spMkLst>
        </pc:spChg>
        <pc:picChg chg="del">
          <ac:chgData name="Wendy Shore" userId="543a84512dfb4703" providerId="LiveId" clId="{E8DAD75D-37E7-4285-9E54-EC71714E6DCF}" dt="2025-09-22T12:45:29.949" v="58" actId="478"/>
          <ac:picMkLst>
            <pc:docMk/>
            <pc:sldMk cId="766327207" sldId="270"/>
            <ac:picMk id="19" creationId="{776CFC4E-C115-AEF8-DCE5-8BC2D5AC48DF}"/>
          </ac:picMkLst>
        </pc:picChg>
      </pc:sldChg>
      <pc:sldChg chg="delSp modSp mod">
        <pc:chgData name="Wendy Shore" userId="543a84512dfb4703" providerId="LiveId" clId="{E8DAD75D-37E7-4285-9E54-EC71714E6DCF}" dt="2025-09-22T12:46:41.615" v="69" actId="692"/>
        <pc:sldMkLst>
          <pc:docMk/>
          <pc:sldMk cId="3642333768" sldId="271"/>
        </pc:sldMkLst>
        <pc:spChg chg="mod">
          <ac:chgData name="Wendy Shore" userId="543a84512dfb4703" providerId="LiveId" clId="{E8DAD75D-37E7-4285-9E54-EC71714E6DCF}" dt="2025-09-22T12:45:52.319" v="61" actId="207"/>
          <ac:spMkLst>
            <pc:docMk/>
            <pc:sldMk cId="3642333768" sldId="271"/>
            <ac:spMk id="2" creationId="{9692A8A4-3209-CF75-00D3-B816EC6F6EA8}"/>
          </ac:spMkLst>
        </pc:spChg>
        <pc:spChg chg="mod">
          <ac:chgData name="Wendy Shore" userId="543a84512dfb4703" providerId="LiveId" clId="{E8DAD75D-37E7-4285-9E54-EC71714E6DCF}" dt="2025-09-22T12:46:05.513" v="63" actId="207"/>
          <ac:spMkLst>
            <pc:docMk/>
            <pc:sldMk cId="3642333768" sldId="271"/>
            <ac:spMk id="7" creationId="{B5591C2A-3505-4441-4171-FFD50B1A780C}"/>
          </ac:spMkLst>
        </pc:spChg>
        <pc:spChg chg="mod">
          <ac:chgData name="Wendy Shore" userId="543a84512dfb4703" providerId="LiveId" clId="{E8DAD75D-37E7-4285-9E54-EC71714E6DCF}" dt="2025-09-22T12:46:12.791" v="64" actId="207"/>
          <ac:spMkLst>
            <pc:docMk/>
            <pc:sldMk cId="3642333768" sldId="271"/>
            <ac:spMk id="8" creationId="{A37CD32B-06BC-CC13-2A7D-5A28C68F9EFF}"/>
          </ac:spMkLst>
        </pc:spChg>
        <pc:spChg chg="mod">
          <ac:chgData name="Wendy Shore" userId="543a84512dfb4703" providerId="LiveId" clId="{E8DAD75D-37E7-4285-9E54-EC71714E6DCF}" dt="2025-09-22T12:46:18.859" v="65" actId="207"/>
          <ac:spMkLst>
            <pc:docMk/>
            <pc:sldMk cId="3642333768" sldId="271"/>
            <ac:spMk id="9" creationId="{CEA02DFA-FB81-1318-5278-E166D33D4E8B}"/>
          </ac:spMkLst>
        </pc:spChg>
        <pc:spChg chg="mod">
          <ac:chgData name="Wendy Shore" userId="543a84512dfb4703" providerId="LiveId" clId="{E8DAD75D-37E7-4285-9E54-EC71714E6DCF}" dt="2025-09-22T12:46:25.723" v="66" actId="207"/>
          <ac:spMkLst>
            <pc:docMk/>
            <pc:sldMk cId="3642333768" sldId="271"/>
            <ac:spMk id="10" creationId="{73FA7F8D-F70A-5D2D-D98C-FDDDFB83C438}"/>
          </ac:spMkLst>
        </pc:spChg>
        <pc:picChg chg="del">
          <ac:chgData name="Wendy Shore" userId="543a84512dfb4703" providerId="LiveId" clId="{E8DAD75D-37E7-4285-9E54-EC71714E6DCF}" dt="2025-09-22T12:45:43.665" v="60" actId="478"/>
          <ac:picMkLst>
            <pc:docMk/>
            <pc:sldMk cId="3642333768" sldId="271"/>
            <ac:picMk id="19" creationId="{776CFC4E-C115-AEF8-DCE5-8BC2D5AC48DF}"/>
          </ac:picMkLst>
        </pc:picChg>
        <pc:cxnChg chg="mod">
          <ac:chgData name="Wendy Shore" userId="543a84512dfb4703" providerId="LiveId" clId="{E8DAD75D-37E7-4285-9E54-EC71714E6DCF}" dt="2025-09-22T12:46:41.615" v="69" actId="692"/>
          <ac:cxnSpMkLst>
            <pc:docMk/>
            <pc:sldMk cId="3642333768" sldId="271"/>
            <ac:cxnSpMk id="13" creationId="{AB8FEDF3-12F9-C33D-5A13-127F39683FC1}"/>
          </ac:cxnSpMkLst>
        </pc:cxnChg>
        <pc:cxnChg chg="mod">
          <ac:chgData name="Wendy Shore" userId="543a84512dfb4703" providerId="LiveId" clId="{E8DAD75D-37E7-4285-9E54-EC71714E6DCF}" dt="2025-09-22T12:46:36.878" v="68" actId="692"/>
          <ac:cxnSpMkLst>
            <pc:docMk/>
            <pc:sldMk cId="3642333768" sldId="271"/>
            <ac:cxnSpMk id="14" creationId="{9FC49886-D1EA-E834-F29B-8F875E6F8E76}"/>
          </ac:cxnSpMkLst>
        </pc:cxnChg>
        <pc:cxnChg chg="mod">
          <ac:chgData name="Wendy Shore" userId="543a84512dfb4703" providerId="LiveId" clId="{E8DAD75D-37E7-4285-9E54-EC71714E6DCF}" dt="2025-09-22T12:46:32.181" v="67" actId="692"/>
          <ac:cxnSpMkLst>
            <pc:docMk/>
            <pc:sldMk cId="3642333768" sldId="271"/>
            <ac:cxnSpMk id="15" creationId="{374F505A-EE61-D842-3BBA-86145944F06D}"/>
          </ac:cxnSpMkLst>
        </pc:cxnChg>
      </pc:sldChg>
      <pc:sldChg chg="delSp modSp mod">
        <pc:chgData name="Wendy Shore" userId="543a84512dfb4703" providerId="LiveId" clId="{E8DAD75D-37E7-4285-9E54-EC71714E6DCF}" dt="2025-09-22T12:48:20.646" v="84" actId="14100"/>
        <pc:sldMkLst>
          <pc:docMk/>
          <pc:sldMk cId="0" sldId="272"/>
        </pc:sldMkLst>
        <pc:spChg chg="mod">
          <ac:chgData name="Wendy Shore" userId="543a84512dfb4703" providerId="LiveId" clId="{E8DAD75D-37E7-4285-9E54-EC71714E6DCF}" dt="2025-09-22T12:46:57.515" v="72" actId="207"/>
          <ac:spMkLst>
            <pc:docMk/>
            <pc:sldMk cId="0" sldId="272"/>
            <ac:spMk id="4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6:57.515" v="72" actId="207"/>
          <ac:spMkLst>
            <pc:docMk/>
            <pc:sldMk cId="0" sldId="272"/>
            <ac:spMk id="5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7:42.767" v="79" actId="207"/>
          <ac:spMkLst>
            <pc:docMk/>
            <pc:sldMk cId="0" sldId="272"/>
            <ac:spMk id="6" creationId="{77CBBB01-B515-59C4-0F3D-C2AC9C9ECC18}"/>
          </ac:spMkLst>
        </pc:spChg>
        <pc:spChg chg="mod">
          <ac:chgData name="Wendy Shore" userId="543a84512dfb4703" providerId="LiveId" clId="{E8DAD75D-37E7-4285-9E54-EC71714E6DCF}" dt="2025-09-22T12:47:00.683" v="73" actId="207"/>
          <ac:spMkLst>
            <pc:docMk/>
            <pc:sldMk cId="0" sldId="272"/>
            <ac:spMk id="8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7:00.683" v="73" actId="207"/>
          <ac:spMkLst>
            <pc:docMk/>
            <pc:sldMk cId="0" sldId="272"/>
            <ac:spMk id="9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7:33.738" v="78" actId="207"/>
          <ac:spMkLst>
            <pc:docMk/>
            <pc:sldMk cId="0" sldId="272"/>
            <ac:spMk id="10" creationId="{1B11E69D-955C-9A77-5B27-068B18C04A28}"/>
          </ac:spMkLst>
        </pc:spChg>
        <pc:spChg chg="mod">
          <ac:chgData name="Wendy Shore" userId="543a84512dfb4703" providerId="LiveId" clId="{E8DAD75D-37E7-4285-9E54-EC71714E6DCF}" dt="2025-09-22T12:47:10.110" v="74" actId="207"/>
          <ac:spMkLst>
            <pc:docMk/>
            <pc:sldMk cId="0" sldId="272"/>
            <ac:spMk id="12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7:10.110" v="74" actId="207"/>
          <ac:spMkLst>
            <pc:docMk/>
            <pc:sldMk cId="0" sldId="272"/>
            <ac:spMk id="13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7:49.823" v="80" actId="207"/>
          <ac:spMkLst>
            <pc:docMk/>
            <pc:sldMk cId="0" sldId="272"/>
            <ac:spMk id="14" creationId="{F6F749C4-C2BB-B714-D53A-6A93B9F1F58E}"/>
          </ac:spMkLst>
        </pc:spChg>
        <pc:spChg chg="mod">
          <ac:chgData name="Wendy Shore" userId="543a84512dfb4703" providerId="LiveId" clId="{E8DAD75D-37E7-4285-9E54-EC71714E6DCF}" dt="2025-09-22T12:47:13.694" v="75" actId="207"/>
          <ac:spMkLst>
            <pc:docMk/>
            <pc:sldMk cId="0" sldId="272"/>
            <ac:spMk id="16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7:13.694" v="75" actId="207"/>
          <ac:spMkLst>
            <pc:docMk/>
            <pc:sldMk cId="0" sldId="272"/>
            <ac:spMk id="17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7:56.603" v="81" actId="207"/>
          <ac:spMkLst>
            <pc:docMk/>
            <pc:sldMk cId="0" sldId="272"/>
            <ac:spMk id="18" creationId="{E23FAAA1-F5F2-B101-299F-556918778F3D}"/>
          </ac:spMkLst>
        </pc:spChg>
        <pc:spChg chg="mod">
          <ac:chgData name="Wendy Shore" userId="543a84512dfb4703" providerId="LiveId" clId="{E8DAD75D-37E7-4285-9E54-EC71714E6DCF}" dt="2025-09-22T12:47:26.370" v="77" actId="207"/>
          <ac:spMkLst>
            <pc:docMk/>
            <pc:sldMk cId="0" sldId="272"/>
            <ac:spMk id="19" creationId="{00000000-0000-0000-0000-000000000000}"/>
          </ac:spMkLst>
        </pc:spChg>
        <pc:spChg chg="del">
          <ac:chgData name="Wendy Shore" userId="543a84512dfb4703" providerId="LiveId" clId="{E8DAD75D-37E7-4285-9E54-EC71714E6DCF}" dt="2025-09-22T12:46:49.294" v="70" actId="478"/>
          <ac:spMkLst>
            <pc:docMk/>
            <pc:sldMk cId="0" sldId="272"/>
            <ac:spMk id="21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7:17.493" v="76" actId="207"/>
          <ac:spMkLst>
            <pc:docMk/>
            <pc:sldMk cId="0" sldId="272"/>
            <ac:spMk id="23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7:17.493" v="76" actId="207"/>
          <ac:spMkLst>
            <pc:docMk/>
            <pc:sldMk cId="0" sldId="272"/>
            <ac:spMk id="24" creationId="{00000000-0000-0000-0000-000000000000}"/>
          </ac:spMkLst>
        </pc:spChg>
        <pc:grpChg chg="mod">
          <ac:chgData name="Wendy Shore" userId="543a84512dfb4703" providerId="LiveId" clId="{E8DAD75D-37E7-4285-9E54-EC71714E6DCF}" dt="2025-09-22T12:48:15.699" v="83" actId="14100"/>
          <ac:grpSpMkLst>
            <pc:docMk/>
            <pc:sldMk cId="0" sldId="272"/>
            <ac:grpSpMk id="3" creationId="{00000000-0000-0000-0000-000000000000}"/>
          </ac:grpSpMkLst>
        </pc:grpChg>
        <pc:grpChg chg="mod">
          <ac:chgData name="Wendy Shore" userId="543a84512dfb4703" providerId="LiveId" clId="{E8DAD75D-37E7-4285-9E54-EC71714E6DCF}" dt="2025-09-22T12:48:20.646" v="84" actId="14100"/>
          <ac:grpSpMkLst>
            <pc:docMk/>
            <pc:sldMk cId="0" sldId="272"/>
            <ac:grpSpMk id="7" creationId="{00000000-0000-0000-0000-000000000000}"/>
          </ac:grpSpMkLst>
        </pc:grpChg>
        <pc:grpChg chg="mod">
          <ac:chgData name="Wendy Shore" userId="543a84512dfb4703" providerId="LiveId" clId="{E8DAD75D-37E7-4285-9E54-EC71714E6DCF}" dt="2025-09-22T12:47:10.110" v="74" actId="207"/>
          <ac:grpSpMkLst>
            <pc:docMk/>
            <pc:sldMk cId="0" sldId="272"/>
            <ac:grpSpMk id="11" creationId="{00000000-0000-0000-0000-000000000000}"/>
          </ac:grpSpMkLst>
        </pc:grpChg>
        <pc:grpChg chg="mod">
          <ac:chgData name="Wendy Shore" userId="543a84512dfb4703" providerId="LiveId" clId="{E8DAD75D-37E7-4285-9E54-EC71714E6DCF}" dt="2025-09-22T12:47:13.694" v="75" actId="207"/>
          <ac:grpSpMkLst>
            <pc:docMk/>
            <pc:sldMk cId="0" sldId="272"/>
            <ac:grpSpMk id="15" creationId="{00000000-0000-0000-0000-000000000000}"/>
          </ac:grpSpMkLst>
        </pc:grpChg>
        <pc:grpChg chg="mod">
          <ac:chgData name="Wendy Shore" userId="543a84512dfb4703" providerId="LiveId" clId="{E8DAD75D-37E7-4285-9E54-EC71714E6DCF}" dt="2025-09-22T12:47:17.493" v="76" actId="207"/>
          <ac:grpSpMkLst>
            <pc:docMk/>
            <pc:sldMk cId="0" sldId="272"/>
            <ac:grpSpMk id="22" creationId="{00000000-0000-0000-0000-000000000000}"/>
          </ac:grpSpMkLst>
        </pc:grpChg>
        <pc:picChg chg="del">
          <ac:chgData name="Wendy Shore" userId="543a84512dfb4703" providerId="LiveId" clId="{E8DAD75D-37E7-4285-9E54-EC71714E6DCF}" dt="2025-09-22T12:46:51.607" v="71" actId="478"/>
          <ac:picMkLst>
            <pc:docMk/>
            <pc:sldMk cId="0" sldId="272"/>
            <ac:picMk id="20" creationId="{B5AB54F5-77CB-79B1-9FF3-B235F5F5E11F}"/>
          </ac:picMkLst>
        </pc:picChg>
      </pc:sldChg>
      <pc:sldChg chg="delSp modSp mod">
        <pc:chgData name="Wendy Shore" userId="543a84512dfb4703" providerId="LiveId" clId="{E8DAD75D-37E7-4285-9E54-EC71714E6DCF}" dt="2025-09-22T12:52:17.021" v="125" actId="207"/>
        <pc:sldMkLst>
          <pc:docMk/>
          <pc:sldMk cId="0" sldId="273"/>
        </pc:sldMkLst>
        <pc:spChg chg="mod">
          <ac:chgData name="Wendy Shore" userId="543a84512dfb4703" providerId="LiveId" clId="{E8DAD75D-37E7-4285-9E54-EC71714E6DCF}" dt="2025-09-22T12:51:55.438" v="122" actId="207"/>
          <ac:spMkLst>
            <pc:docMk/>
            <pc:sldMk cId="0" sldId="273"/>
            <ac:spMk id="2" creationId="{8D9B5C8B-1686-131E-AE3F-EF08C0AE5C91}"/>
          </ac:spMkLst>
        </pc:spChg>
        <pc:spChg chg="mod">
          <ac:chgData name="Wendy Shore" userId="543a84512dfb4703" providerId="LiveId" clId="{E8DAD75D-37E7-4285-9E54-EC71714E6DCF}" dt="2025-09-22T12:52:05.377" v="124" actId="207"/>
          <ac:spMkLst>
            <pc:docMk/>
            <pc:sldMk cId="0" sldId="273"/>
            <ac:spMk id="3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52:17.021" v="125" actId="207"/>
          <ac:spMkLst>
            <pc:docMk/>
            <pc:sldMk cId="0" sldId="273"/>
            <ac:spMk id="5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51:44.716" v="120" actId="207"/>
          <ac:spMkLst>
            <pc:docMk/>
            <pc:sldMk cId="0" sldId="273"/>
            <ac:spMk id="9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51:44.716" v="120" actId="207"/>
          <ac:spMkLst>
            <pc:docMk/>
            <pc:sldMk cId="0" sldId="273"/>
            <ac:spMk id="10" creationId="{00000000-0000-0000-0000-000000000000}"/>
          </ac:spMkLst>
        </pc:spChg>
        <pc:spChg chg="del">
          <ac:chgData name="Wendy Shore" userId="543a84512dfb4703" providerId="LiveId" clId="{E8DAD75D-37E7-4285-9E54-EC71714E6DCF}" dt="2025-09-22T12:51:46.890" v="121" actId="478"/>
          <ac:spMkLst>
            <pc:docMk/>
            <pc:sldMk cId="0" sldId="273"/>
            <ac:spMk id="11" creationId="{00000000-0000-0000-0000-000000000000}"/>
          </ac:spMkLst>
        </pc:spChg>
        <pc:grpChg chg="mod">
          <ac:chgData name="Wendy Shore" userId="543a84512dfb4703" providerId="LiveId" clId="{E8DAD75D-37E7-4285-9E54-EC71714E6DCF}" dt="2025-09-22T12:51:44.716" v="120" actId="207"/>
          <ac:grpSpMkLst>
            <pc:docMk/>
            <pc:sldMk cId="0" sldId="273"/>
            <ac:grpSpMk id="8" creationId="{00000000-0000-0000-0000-000000000000}"/>
          </ac:grpSpMkLst>
        </pc:grpChg>
        <pc:picChg chg="del">
          <ac:chgData name="Wendy Shore" userId="543a84512dfb4703" providerId="LiveId" clId="{E8DAD75D-37E7-4285-9E54-EC71714E6DCF}" dt="2025-09-22T12:51:39.307" v="119" actId="478"/>
          <ac:picMkLst>
            <pc:docMk/>
            <pc:sldMk cId="0" sldId="273"/>
            <ac:picMk id="4" creationId="{08AC2BD4-6A99-5E83-129B-9FFF221868E0}"/>
          </ac:picMkLst>
        </pc:picChg>
      </pc:sldChg>
      <pc:sldChg chg="delSp modSp mod">
        <pc:chgData name="Wendy Shore" userId="543a84512dfb4703" providerId="LiveId" clId="{E8DAD75D-37E7-4285-9E54-EC71714E6DCF}" dt="2025-09-22T12:49:53.373" v="106" actId="207"/>
        <pc:sldMkLst>
          <pc:docMk/>
          <pc:sldMk cId="2960386859" sldId="274"/>
        </pc:sldMkLst>
        <pc:spChg chg="mod">
          <ac:chgData name="Wendy Shore" userId="543a84512dfb4703" providerId="LiveId" clId="{E8DAD75D-37E7-4285-9E54-EC71714E6DCF}" dt="2025-09-22T12:49:45.714" v="105" actId="20577"/>
          <ac:spMkLst>
            <pc:docMk/>
            <pc:sldMk cId="2960386859" sldId="274"/>
            <ac:spMk id="2" creationId="{8D9B5C8B-1686-131E-AE3F-EF08C0AE5C91}"/>
          </ac:spMkLst>
        </pc:spChg>
        <pc:spChg chg="mod">
          <ac:chgData name="Wendy Shore" userId="543a84512dfb4703" providerId="LiveId" clId="{E8DAD75D-37E7-4285-9E54-EC71714E6DCF}" dt="2025-09-22T12:48:37.310" v="86" actId="207"/>
          <ac:spMkLst>
            <pc:docMk/>
            <pc:sldMk cId="2960386859" sldId="274"/>
            <ac:spMk id="3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9:35.425" v="99" actId="12"/>
          <ac:spMkLst>
            <pc:docMk/>
            <pc:sldMk cId="2960386859" sldId="274"/>
            <ac:spMk id="5" creationId="{AB05C4E7-3195-755A-284B-E862D65A4397}"/>
          </ac:spMkLst>
        </pc:spChg>
        <pc:spChg chg="del">
          <ac:chgData name="Wendy Shore" userId="543a84512dfb4703" providerId="LiveId" clId="{E8DAD75D-37E7-4285-9E54-EC71714E6DCF}" dt="2025-09-22T12:48:51.513" v="88" actId="478"/>
          <ac:spMkLst>
            <pc:docMk/>
            <pc:sldMk cId="2960386859" sldId="274"/>
            <ac:spMk id="7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9:53.373" v="106" actId="207"/>
          <ac:spMkLst>
            <pc:docMk/>
            <pc:sldMk cId="2960386859" sldId="274"/>
            <ac:spMk id="9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9:53.373" v="106" actId="207"/>
          <ac:spMkLst>
            <pc:docMk/>
            <pc:sldMk cId="2960386859" sldId="274"/>
            <ac:spMk id="10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48:47.605" v="87" actId="207"/>
          <ac:spMkLst>
            <pc:docMk/>
            <pc:sldMk cId="2960386859" sldId="274"/>
            <ac:spMk id="13" creationId="{C1CC9577-4C57-645F-C214-90C2CCC7C3C4}"/>
          </ac:spMkLst>
        </pc:spChg>
        <pc:grpChg chg="mod">
          <ac:chgData name="Wendy Shore" userId="543a84512dfb4703" providerId="LiveId" clId="{E8DAD75D-37E7-4285-9E54-EC71714E6DCF}" dt="2025-09-22T12:49:53.373" v="106" actId="207"/>
          <ac:grpSpMkLst>
            <pc:docMk/>
            <pc:sldMk cId="2960386859" sldId="274"/>
            <ac:grpSpMk id="8" creationId="{00000000-0000-0000-0000-000000000000}"/>
          </ac:grpSpMkLst>
        </pc:grpChg>
        <pc:picChg chg="del">
          <ac:chgData name="Wendy Shore" userId="543a84512dfb4703" providerId="LiveId" clId="{E8DAD75D-37E7-4285-9E54-EC71714E6DCF}" dt="2025-09-22T12:48:29.611" v="85" actId="478"/>
          <ac:picMkLst>
            <pc:docMk/>
            <pc:sldMk cId="2960386859" sldId="274"/>
            <ac:picMk id="4" creationId="{D0BB9DAD-9385-98A5-F92E-C9717F087444}"/>
          </ac:picMkLst>
        </pc:picChg>
      </pc:sldChg>
      <pc:sldChg chg="delSp modSp mod">
        <pc:chgData name="Wendy Shore" userId="543a84512dfb4703" providerId="LiveId" clId="{E8DAD75D-37E7-4285-9E54-EC71714E6DCF}" dt="2025-09-22T12:50:36.962" v="112" actId="12"/>
        <pc:sldMkLst>
          <pc:docMk/>
          <pc:sldMk cId="1076269319" sldId="275"/>
        </pc:sldMkLst>
        <pc:spChg chg="mod">
          <ac:chgData name="Wendy Shore" userId="543a84512dfb4703" providerId="LiveId" clId="{E8DAD75D-37E7-4285-9E54-EC71714E6DCF}" dt="2025-09-22T12:50:36.962" v="112" actId="12"/>
          <ac:spMkLst>
            <pc:docMk/>
            <pc:sldMk cId="1076269319" sldId="275"/>
            <ac:spMk id="2" creationId="{8D9B5C8B-1686-131E-AE3F-EF08C0AE5C91}"/>
          </ac:spMkLst>
        </pc:spChg>
        <pc:spChg chg="mod">
          <ac:chgData name="Wendy Shore" userId="543a84512dfb4703" providerId="LiveId" clId="{E8DAD75D-37E7-4285-9E54-EC71714E6DCF}" dt="2025-09-22T12:50:02.855" v="108" actId="207"/>
          <ac:spMkLst>
            <pc:docMk/>
            <pc:sldMk cId="1076269319" sldId="275"/>
            <ac:spMk id="9" creationId="{00000000-0000-0000-0000-000000000000}"/>
          </ac:spMkLst>
        </pc:spChg>
        <pc:spChg chg="mod">
          <ac:chgData name="Wendy Shore" userId="543a84512dfb4703" providerId="LiveId" clId="{E8DAD75D-37E7-4285-9E54-EC71714E6DCF}" dt="2025-09-22T12:50:02.855" v="108" actId="207"/>
          <ac:spMkLst>
            <pc:docMk/>
            <pc:sldMk cId="1076269319" sldId="275"/>
            <ac:spMk id="10" creationId="{00000000-0000-0000-0000-000000000000}"/>
          </ac:spMkLst>
        </pc:spChg>
        <pc:grpChg chg="mod">
          <ac:chgData name="Wendy Shore" userId="543a84512dfb4703" providerId="LiveId" clId="{E8DAD75D-37E7-4285-9E54-EC71714E6DCF}" dt="2025-09-22T12:50:02.855" v="108" actId="207"/>
          <ac:grpSpMkLst>
            <pc:docMk/>
            <pc:sldMk cId="1076269319" sldId="275"/>
            <ac:grpSpMk id="8" creationId="{00000000-0000-0000-0000-000000000000}"/>
          </ac:grpSpMkLst>
        </pc:grpChg>
        <pc:picChg chg="del">
          <ac:chgData name="Wendy Shore" userId="543a84512dfb4703" providerId="LiveId" clId="{E8DAD75D-37E7-4285-9E54-EC71714E6DCF}" dt="2025-09-22T12:49:58.398" v="107" actId="478"/>
          <ac:picMkLst>
            <pc:docMk/>
            <pc:sldMk cId="1076269319" sldId="275"/>
            <ac:picMk id="6" creationId="{815DB931-B5BD-9E36-6ABE-5AAB434A7F4B}"/>
          </ac:picMkLst>
        </pc:picChg>
      </pc:sldChg>
      <pc:sldChg chg="delSp modSp mod">
        <pc:chgData name="Wendy Shore" userId="543a84512dfb4703" providerId="LiveId" clId="{E8DAD75D-37E7-4285-9E54-EC71714E6DCF}" dt="2025-09-22T12:51:12.507" v="116" actId="207"/>
        <pc:sldMkLst>
          <pc:docMk/>
          <pc:sldMk cId="359842720" sldId="276"/>
        </pc:sldMkLst>
        <pc:spChg chg="mod">
          <ac:chgData name="Wendy Shore" userId="543a84512dfb4703" providerId="LiveId" clId="{E8DAD75D-37E7-4285-9E54-EC71714E6DCF}" dt="2025-09-22T12:51:06.834" v="115" actId="12"/>
          <ac:spMkLst>
            <pc:docMk/>
            <pc:sldMk cId="359842720" sldId="276"/>
            <ac:spMk id="9" creationId="{448DD085-4289-8100-63E3-F75D35FC5EF9}"/>
          </ac:spMkLst>
        </pc:spChg>
        <pc:spChg chg="mod">
          <ac:chgData name="Wendy Shore" userId="543a84512dfb4703" providerId="LiveId" clId="{E8DAD75D-37E7-4285-9E54-EC71714E6DCF}" dt="2025-09-22T12:51:12.507" v="116" actId="207"/>
          <ac:spMkLst>
            <pc:docMk/>
            <pc:sldMk cId="359842720" sldId="276"/>
            <ac:spMk id="20" creationId="{F5577A4C-F6CA-5711-CD72-BD850790877A}"/>
          </ac:spMkLst>
        </pc:spChg>
        <pc:picChg chg="del">
          <ac:chgData name="Wendy Shore" userId="543a84512dfb4703" providerId="LiveId" clId="{E8DAD75D-37E7-4285-9E54-EC71714E6DCF}" dt="2025-09-22T12:50:55.604" v="113" actId="478"/>
          <ac:picMkLst>
            <pc:docMk/>
            <pc:sldMk cId="359842720" sldId="276"/>
            <ac:picMk id="19" creationId="{776CFC4E-C115-AEF8-DCE5-8BC2D5AC48DF}"/>
          </ac:picMkLst>
        </pc:picChg>
      </pc:sldChg>
      <pc:sldChg chg="delSp modSp mod">
        <pc:chgData name="Wendy Shore" userId="543a84512dfb4703" providerId="LiveId" clId="{E8DAD75D-37E7-4285-9E54-EC71714E6DCF}" dt="2025-09-22T12:51:34.538" v="118" actId="207"/>
        <pc:sldMkLst>
          <pc:docMk/>
          <pc:sldMk cId="1964652302" sldId="277"/>
        </pc:sldMkLst>
        <pc:spChg chg="mod">
          <ac:chgData name="Wendy Shore" userId="543a84512dfb4703" providerId="LiveId" clId="{E8DAD75D-37E7-4285-9E54-EC71714E6DCF}" dt="2025-09-22T12:51:34.538" v="118" actId="207"/>
          <ac:spMkLst>
            <pc:docMk/>
            <pc:sldMk cId="1964652302" sldId="277"/>
            <ac:spMk id="20" creationId="{F5577A4C-F6CA-5711-CD72-BD850790877A}"/>
          </ac:spMkLst>
        </pc:spChg>
        <pc:picChg chg="del">
          <ac:chgData name="Wendy Shore" userId="543a84512dfb4703" providerId="LiveId" clId="{E8DAD75D-37E7-4285-9E54-EC71714E6DCF}" dt="2025-09-22T12:51:23.296" v="117" actId="478"/>
          <ac:picMkLst>
            <pc:docMk/>
            <pc:sldMk cId="1964652302" sldId="277"/>
            <ac:picMk id="19" creationId="{776CFC4E-C115-AEF8-DCE5-8BC2D5AC48D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200D8-4C10-43BA-9E3C-CDB8BC6A395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A9F61-039B-422E-9D1C-421B924FED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73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E091F-84AD-4B54-8B83-2B4EE34379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15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E091F-84AD-4B54-8B83-2B4EE34379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647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E091F-84AD-4B54-8B83-2B4EE34379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269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A9F61-039B-422E-9D1C-421B924FEDF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700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E091F-84AD-4B54-8B83-2B4EE34379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15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all know technology…right? Who has a smart phone/laptop/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ipad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….technology is all around us. But how much do we really know about the tech world?</a:t>
            </a:r>
            <a:endParaRPr lang="en-US"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Here’s a question for you…..</a:t>
            </a:r>
            <a:br>
              <a:rPr lang="en-US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From what you know of tech today…who would see themselves taking their careers into the Tech industry??</a:t>
            </a:r>
            <a:endParaRPr lang="en-US"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E091F-84AD-4B54-8B83-2B4EE34379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06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see this a lot…..! I’m here to give you the more balanced view of the industry, explain that IT can be cool…..exciting, innovative, diverse and a career option for those of you who may not be keen on sitting in a dark room with a hoodie</a:t>
            </a:r>
            <a:endParaRPr lang="en-US" sz="1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br>
              <a:rPr lang="en-US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 can blame you if you think IT fits into the above boxes….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particular, on the misconception around jobs for girls and women 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(cue next slide)</a:t>
            </a:r>
            <a:endParaRPr lang="en-US" sz="1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E091F-84AD-4B54-8B83-2B4EE34379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05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lot of catching up to do! Because of these misconceptions, the industry hasn’t done itself any </a:t>
            </a:r>
            <a:r>
              <a:rPr lang="en-US" dirty="0" err="1"/>
              <a:t>favours</a:t>
            </a:r>
            <a:r>
              <a:rPr lang="en-US" dirty="0"/>
              <a:t> over the years in not appealing to young girls and women to take up careers in this space.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A9F61-039B-422E-9D1C-421B924FEDF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271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E091F-84AD-4B54-8B83-2B4EE34379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09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E091F-84AD-4B54-8B83-2B4EE34379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054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None/>
              <a:tabLst/>
              <a:defRPr/>
            </a:pPr>
            <a:r>
              <a:rPr lang="en-US" sz="1200" dirty="0">
                <a:solidFill>
                  <a:srgbClr val="8064A2">
                    <a:lumMod val="5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How do businesses buy technology?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Who helps them to understand what technology is right for them?</a:t>
            </a:r>
            <a:endParaRPr lang="en-US" dirty="0">
              <a:solidFill>
                <a:schemeClr val="bg1"/>
              </a:solidFill>
              <a:ea typeface="+mn-ea"/>
              <a:cs typeface="+mn-cs"/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How do they install/deliver it?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A9F61-039B-422E-9D1C-421B924FEDF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0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none" strike="noStrike" cap="none" dirty="0">
                <a:solidFill>
                  <a:srgbClr val="0C0C0C"/>
                </a:solidFill>
                <a:latin typeface="Inter"/>
                <a:ea typeface="Inter"/>
                <a:cs typeface="Inter"/>
                <a:sym typeface="Inter"/>
              </a:rPr>
              <a:t>As technology advances, so do the businesses that support it.</a:t>
            </a: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none" strike="noStrike" cap="none" dirty="0">
                <a:solidFill>
                  <a:srgbClr val="0C0C0C"/>
                </a:solidFill>
                <a:latin typeface="Inter"/>
                <a:ea typeface="Inter"/>
                <a:cs typeface="Inter"/>
                <a:sym typeface="Inter"/>
              </a:rPr>
              <a:t> </a:t>
            </a: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none" strike="noStrike" cap="none" dirty="0">
                <a:solidFill>
                  <a:srgbClr val="0C0C0C"/>
                </a:solidFill>
                <a:latin typeface="Inter"/>
                <a:ea typeface="Inter"/>
                <a:cs typeface="Inter"/>
                <a:sym typeface="Inter"/>
              </a:rPr>
              <a:t>Let's take a closer look at the types of businesses and job roles that make up the complex ecosystem that is the IT channel.</a:t>
            </a: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IT channel? This is to try and demonstrate the flow of the IT channel. The business which make up the channel.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Tesco and the supply chain example - bringing it back to the IT channel equivalent. 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Well known tech brands use the IT distribution model to distribute and sell their product to partners who sell to businesses - Explain the benefit of why we have this model. 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this mean to the students? - The opportunity this brings across all businesses - the many roles which are available to the student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does not = tech savvy and technical knowledge. There are many business roles within the channel…..which are mirrored across all organisations in this supply chain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A9F61-039B-422E-9D1C-421B924FEDF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490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like most other businesses in the world, these organisations need multiple departments to function. This brings a whole load of career opportunity for all different skill sets.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E091F-84AD-4B54-8B83-2B4EE34379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0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35A61-93BC-D427-0704-DA1FDDB9E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8AAD4-7DEB-E765-6A1D-257CB3FA13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2658E-2C1A-52CB-C579-0D8A14627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BCB9-7D91-47AA-8DC4-840361D7047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3A425-D641-E479-4F44-A7607673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D3D6B-991B-5805-9F48-2B2F86D8B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5F61-E5F9-4F0A-88A4-87CA0F04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766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6344F-69C9-61F9-F8E7-264FD5C0C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A1CEC-313A-83D7-184B-2B74085FB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E82A4-55D3-44D1-AFB9-DF79F4B5B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BCB9-7D91-47AA-8DC4-840361D7047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AC1D6-2A9B-99D7-8BF1-9BCE308F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500A7-76C1-18A0-7D98-51105FC3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5F61-E5F9-4F0A-88A4-87CA0F04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401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C5459B-2B25-90DC-3D09-D0BF49361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D9D45-D8BB-0CEF-73E4-D9616FC82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E8D19-EE5B-AA67-C767-F73025A7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BCB9-7D91-47AA-8DC4-840361D7047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71198-E84C-3C92-FF20-E79D77893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C7B77-C078-02D2-30AD-3E743416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5F61-E5F9-4F0A-88A4-87CA0F04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222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41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36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09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70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96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95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3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2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C377-59AA-C739-3500-015858E98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2CF30-0BDC-77EA-9571-CFF2D57FB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9D124-5508-14AA-BDEA-8EE26847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BCB9-7D91-47AA-8DC4-840361D7047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AB0FF-26CD-2AAB-BDDB-93060FE3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04F98-43C4-AA11-AEE9-6FABC9B0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5F61-E5F9-4F0A-88A4-87CA0F04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648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72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83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B1ED-0D43-B0AD-22AE-B3020A759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B7093-B2C8-ABAD-B65A-A260458F7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85B67-3C03-82EA-176F-D3AF6EEF1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BCB9-7D91-47AA-8DC4-840361D7047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7C79-E979-6E7C-EA70-F434A3F6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46AD1-06FC-7238-3F25-DBCAAA1F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5F61-E5F9-4F0A-88A4-87CA0F04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76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CFD61-81D0-3FCC-8BE6-9DA4BD8A5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40F3D-7034-0A33-2635-153B487B0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B939C-2881-1FA9-05B7-D9E83C6C5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F0810-F28B-6C17-20FE-A960B12F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BCB9-7D91-47AA-8DC4-840361D7047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C7190-B807-F65C-00F8-06040F0A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A3DAE-5C75-C27A-DB1A-5E4F8179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5F61-E5F9-4F0A-88A4-87CA0F04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054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0D81D-4858-0884-9EA0-8993D200A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1AAF9-CACB-1E8C-247A-9DA032C80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0D1D0-9951-DD2F-8EE7-7BEBC7249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45D45-E268-9D34-8004-10264AD82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909BF-7412-9A20-23A3-8EFB8570F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CEF494-F609-1A3B-68FF-BE093083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BCB9-7D91-47AA-8DC4-840361D7047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56D30-A54E-3E79-1DFC-9A7B34703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D0CCE3-DD25-B4C3-3E1B-2E76231F4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5F61-E5F9-4F0A-88A4-87CA0F04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81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402A3-F5EF-E659-3184-F077B92A3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94653-330F-6D17-8322-3F044AEB1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BCB9-7D91-47AA-8DC4-840361D7047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F7A23-CA89-2A29-3623-0F1BCAC97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C7C51-ED24-DB48-FD4F-723F020FF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5F61-E5F9-4F0A-88A4-87CA0F04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1229CC-AD86-C1B5-CB7B-B57614327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BCB9-7D91-47AA-8DC4-840361D7047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14971-3F3E-B87A-F9B3-FBB40676D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38E70-E20B-FC5F-371A-59AEF5B0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5F61-E5F9-4F0A-88A4-87CA0F04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73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3DE7B-421B-BD6E-35CA-07F299F2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4B758-FC84-A9B7-42C3-840D3852B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32233-FE1F-ECFD-6F10-FC8554B19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6036F-7EA7-BF6D-DE1D-FA5F13B8F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BCB9-7D91-47AA-8DC4-840361D7047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F6B6A-1EFF-1449-8014-EB523132D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20EF1-4C14-D59E-C994-08AB0242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5F61-E5F9-4F0A-88A4-87CA0F04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30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269FA-B7A2-9218-12B3-B2B87F1B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F3859-C727-52CC-590E-398D13E55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10035-B090-483B-018C-D01641DC3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3350B-7B4D-7C6B-BD99-CF05E4AB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BCB9-7D91-47AA-8DC4-840361D7047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2485A-41D4-DF6D-C8CA-CD57362DF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88B7F-105A-9124-4809-DDB8A11E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5F61-E5F9-4F0A-88A4-87CA0F04B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04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F0C582-481C-1335-EF5D-BE014D69F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2935A-D702-E990-3CCB-928528DBD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5E7DD-AAED-F444-FA82-90F6BD9A1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B0BCB9-7D91-47AA-8DC4-840361D7047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F54EC-49D3-F4D5-8E47-4A5EA7A95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76D7-ED99-C75C-5BFD-2E50D6EC9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205F61-E5F9-4F0A-88A4-87CA0F04B7C1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ACF6E9-82DD-61EE-D329-5C94E2C49ED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47512" y="63500"/>
            <a:ext cx="7254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CONTROLLED</a:t>
            </a:r>
          </a:p>
        </p:txBody>
      </p:sp>
    </p:spTree>
    <p:extLst>
      <p:ext uri="{BB962C8B-B14F-4D97-AF65-F5344CB8AC3E}">
        <p14:creationId xmlns:p14="http://schemas.microsoft.com/office/powerpoint/2010/main" val="240818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E11C5-A1F6-ADE7-793F-1EFC86EF375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47512" y="63500"/>
            <a:ext cx="7254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CONTROLLED</a:t>
            </a:r>
          </a:p>
        </p:txBody>
      </p:sp>
    </p:spTree>
    <p:extLst>
      <p:ext uri="{BB962C8B-B14F-4D97-AF65-F5344CB8AC3E}">
        <p14:creationId xmlns:p14="http://schemas.microsoft.com/office/powerpoint/2010/main" val="309607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14.png"/><Relationship Id="rId21" Type="http://schemas.openxmlformats.org/officeDocument/2006/relationships/image" Target="../media/image32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jpe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jpe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gif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6665512"/>
            <a:ext cx="6096000" cy="192489"/>
            <a:chOff x="0" y="0"/>
            <a:chExt cx="2408296" cy="76045"/>
          </a:xfrm>
          <a:solidFill>
            <a:srgbClr val="00357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408296" cy="76045"/>
            </a:xfrm>
            <a:custGeom>
              <a:avLst/>
              <a:gdLst/>
              <a:ahLst/>
              <a:cxnLst/>
              <a:rect l="l" t="t" r="r" b="b"/>
              <a:pathLst>
                <a:path w="2408296" h="76045">
                  <a:moveTo>
                    <a:pt x="0" y="0"/>
                  </a:moveTo>
                  <a:lnTo>
                    <a:pt x="2408296" y="0"/>
                  </a:lnTo>
                  <a:lnTo>
                    <a:pt x="2408296" y="76045"/>
                  </a:lnTo>
                  <a:lnTo>
                    <a:pt x="0" y="760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08296" cy="11414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85478" y="1952121"/>
            <a:ext cx="6908879" cy="1583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3600" b="1" spc="-99" dirty="0">
                <a:solidFill>
                  <a:srgbClr val="3C6CA8"/>
                </a:solidFill>
                <a:latin typeface="Poppins Bold"/>
                <a:ea typeface="Poppins Bold"/>
                <a:cs typeface="Poppins Bold"/>
                <a:sym typeface="Poppins Bold"/>
              </a:rPr>
              <a:t>Could Technology Be Your Potential Career Path?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495E34-0B0A-0C34-EED9-F3054FCECF8D}"/>
              </a:ext>
            </a:extLst>
          </p:cNvPr>
          <p:cNvSpPr txBox="1"/>
          <p:nvPr/>
        </p:nvSpPr>
        <p:spPr>
          <a:xfrm>
            <a:off x="1485478" y="4247949"/>
            <a:ext cx="4864965" cy="65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2133" dirty="0">
                <a:solidFill>
                  <a:srgbClr val="3C6CA8"/>
                </a:solidFill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Your Name</a:t>
            </a:r>
          </a:p>
          <a:p>
            <a:pPr defTabSz="609630"/>
            <a:r>
              <a:rPr lang="en-US" sz="2133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TCA Ambassador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414FE09-778E-2420-AF1B-C7378BA30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2524" y="0"/>
            <a:ext cx="2464231" cy="24642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flipV="1">
            <a:off x="685800" y="381000"/>
            <a:ext cx="10541000" cy="19945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F5577A4C-F6CA-5711-CD72-BD850790877A}"/>
              </a:ext>
            </a:extLst>
          </p:cNvPr>
          <p:cNvSpPr txBox="1"/>
          <p:nvPr/>
        </p:nvSpPr>
        <p:spPr>
          <a:xfrm>
            <a:off x="1950028" y="950291"/>
            <a:ext cx="829194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How do businesses buy technology?</a:t>
            </a:r>
          </a:p>
        </p:txBody>
      </p:sp>
      <p:pic>
        <p:nvPicPr>
          <p:cNvPr id="5122" name="Picture 2" descr="Industry 4.0 Technology: Planning Your Approach">
            <a:extLst>
              <a:ext uri="{FF2B5EF4-FFF2-40B4-BE49-F238E27FC236}">
                <a16:creationId xmlns:a16="http://schemas.microsoft.com/office/drawing/2014/main" id="{EA31B30B-03A9-69B0-781E-462AC0A99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0" b="1154"/>
          <a:stretch/>
        </p:blipFill>
        <p:spPr bwMode="auto">
          <a:xfrm>
            <a:off x="0" y="2697336"/>
            <a:ext cx="12192000" cy="416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32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2" name="Picture 24" descr="Distology - Specialist IT Security Distributor - EMEA &amp; UK">
            <a:extLst>
              <a:ext uri="{FF2B5EF4-FFF2-40B4-BE49-F238E27FC236}">
                <a16:creationId xmlns:a16="http://schemas.microsoft.com/office/drawing/2014/main" id="{19905EB0-708D-A638-7339-56B0F8755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99" y="4279657"/>
            <a:ext cx="1813226" cy="9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/>
          <p:cNvSpPr/>
          <p:nvPr/>
        </p:nvSpPr>
        <p:spPr>
          <a:xfrm flipV="1">
            <a:off x="685800" y="381000"/>
            <a:ext cx="10541000" cy="19945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9692A8A4-3209-CF75-00D3-B816EC6F6EA8}"/>
              </a:ext>
            </a:extLst>
          </p:cNvPr>
          <p:cNvSpPr txBox="1"/>
          <p:nvPr/>
        </p:nvSpPr>
        <p:spPr>
          <a:xfrm>
            <a:off x="1950028" y="781944"/>
            <a:ext cx="829194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4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THE TECH CHANNEL: AN ECOSYSTEM OF COMPANIES WHO WORK WITH THE MANUFACTURERS TO SUPPORT CUSTOMERS WITH THEIR TECH REQUIREMENTS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91C2A-3505-4441-4171-FFD50B1A780C}"/>
              </a:ext>
            </a:extLst>
          </p:cNvPr>
          <p:cNvSpPr txBox="1"/>
          <p:nvPr/>
        </p:nvSpPr>
        <p:spPr>
          <a:xfrm>
            <a:off x="889315" y="2148769"/>
            <a:ext cx="2514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24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Manufacturer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7CD32B-06BC-CC13-2A7D-5A28C68F9EFF}"/>
              </a:ext>
            </a:extLst>
          </p:cNvPr>
          <p:cNvSpPr txBox="1"/>
          <p:nvPr/>
        </p:nvSpPr>
        <p:spPr>
          <a:xfrm>
            <a:off x="3986760" y="2177583"/>
            <a:ext cx="1952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24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Distributor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A02DFA-FB81-1318-5278-E166D33D4E8B}"/>
              </a:ext>
            </a:extLst>
          </p:cNvPr>
          <p:cNvSpPr txBox="1"/>
          <p:nvPr/>
        </p:nvSpPr>
        <p:spPr>
          <a:xfrm>
            <a:off x="6611262" y="2190452"/>
            <a:ext cx="1736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24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Reseller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FA7F8D-F70A-5D2D-D98C-FDDDFB83C438}"/>
              </a:ext>
            </a:extLst>
          </p:cNvPr>
          <p:cNvSpPr txBox="1"/>
          <p:nvPr/>
        </p:nvSpPr>
        <p:spPr>
          <a:xfrm>
            <a:off x="8992565" y="2176998"/>
            <a:ext cx="2514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24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End User</a:t>
            </a: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7A45C70E-8551-2D57-13AC-748A37712FF5}"/>
              </a:ext>
            </a:extLst>
          </p:cNvPr>
          <p:cNvSpPr/>
          <p:nvPr/>
        </p:nvSpPr>
        <p:spPr>
          <a:xfrm flipV="1">
            <a:off x="825500" y="4279657"/>
            <a:ext cx="10541000" cy="19945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174" name="Picture 6" descr="McVitie's Cookies - Mckeen Metro Glebe">
            <a:extLst>
              <a:ext uri="{FF2B5EF4-FFF2-40B4-BE49-F238E27FC236}">
                <a16:creationId xmlns:a16="http://schemas.microsoft.com/office/drawing/2014/main" id="{4A0D4817-42E9-BDDB-BC5D-2A682CF08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9" y="2911521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elloggs Logo, symbol, meaning, history, PNG, brand">
            <a:extLst>
              <a:ext uri="{FF2B5EF4-FFF2-40B4-BE49-F238E27FC236}">
                <a16:creationId xmlns:a16="http://schemas.microsoft.com/office/drawing/2014/main" id="{DAE5C02E-446B-8DAD-8ACE-970EE4E14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07898"/>
            <a:ext cx="1246909" cy="70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adbury Logo - Free download logo in SVG or PNG format">
            <a:extLst>
              <a:ext uri="{FF2B5EF4-FFF2-40B4-BE49-F238E27FC236}">
                <a16:creationId xmlns:a16="http://schemas.microsoft.com/office/drawing/2014/main" id="{9B76C679-9000-70B0-9632-1B38B250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226" y="2539753"/>
            <a:ext cx="1246909" cy="83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oca Cola Logo, symbol, meaning, history, PNG, brand">
            <a:extLst>
              <a:ext uri="{FF2B5EF4-FFF2-40B4-BE49-F238E27FC236}">
                <a16:creationId xmlns:a16="http://schemas.microsoft.com/office/drawing/2014/main" id="{F32D94CA-FDB7-9BD7-D391-1754E4292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29" y="3668001"/>
            <a:ext cx="1158160" cy="65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Nestle Logo, Nestle Symbol Meaning, History and Evolution">
            <a:extLst>
              <a:ext uri="{FF2B5EF4-FFF2-40B4-BE49-F238E27FC236}">
                <a16:creationId xmlns:a16="http://schemas.microsoft.com/office/drawing/2014/main" id="{CFE90911-FDCF-0982-488F-FC88C164B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443" y="3269036"/>
            <a:ext cx="1381990" cy="42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icrosoft Logo, symbol, meaning, history, PNG, brand">
            <a:extLst>
              <a:ext uri="{FF2B5EF4-FFF2-40B4-BE49-F238E27FC236}">
                <a16:creationId xmlns:a16="http://schemas.microsoft.com/office/drawing/2014/main" id="{7C1597C0-E8D8-FAB2-FC1C-5902E8F45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29" y="4354102"/>
            <a:ext cx="1633799" cy="91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Apple logo PNG">
            <a:extLst>
              <a:ext uri="{FF2B5EF4-FFF2-40B4-BE49-F238E27FC236}">
                <a16:creationId xmlns:a16="http://schemas.microsoft.com/office/drawing/2014/main" id="{6988923F-5F33-A492-B500-0019203C1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46" y="4736849"/>
            <a:ext cx="786289" cy="111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Cisco Logo, Cisco Symbol Meaning, History and Evolution">
            <a:extLst>
              <a:ext uri="{FF2B5EF4-FFF2-40B4-BE49-F238E27FC236}">
                <a16:creationId xmlns:a16="http://schemas.microsoft.com/office/drawing/2014/main" id="{DF35CCFE-335B-B331-561D-18A198FDB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7" y="5138877"/>
            <a:ext cx="1205345" cy="63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Mimecast logo in transparent PNG and vectorized SVG formats">
            <a:extLst>
              <a:ext uri="{FF2B5EF4-FFF2-40B4-BE49-F238E27FC236}">
                <a16:creationId xmlns:a16="http://schemas.microsoft.com/office/drawing/2014/main" id="{503FF1F6-067E-B66C-387E-A5327117B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5868585"/>
            <a:ext cx="1633800" cy="28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Tech Data Logo and symbol, meaning, history, PNG">
            <a:extLst>
              <a:ext uri="{FF2B5EF4-FFF2-40B4-BE49-F238E27FC236}">
                <a16:creationId xmlns:a16="http://schemas.microsoft.com/office/drawing/2014/main" id="{A946C4E9-75CE-2C74-9D75-AF1614218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71" y="4937387"/>
            <a:ext cx="1845582" cy="103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Exclusive Networks Logo im transparenten PNG- und vektorisierten SVG-Format">
            <a:extLst>
              <a:ext uri="{FF2B5EF4-FFF2-40B4-BE49-F238E27FC236}">
                <a16:creationId xmlns:a16="http://schemas.microsoft.com/office/drawing/2014/main" id="{70BC70DE-286D-DD76-27CB-B94D2B16A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738" y="5831297"/>
            <a:ext cx="1361135" cy="4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Softcat - Geiger UK">
            <a:extLst>
              <a:ext uri="{FF2B5EF4-FFF2-40B4-BE49-F238E27FC236}">
                <a16:creationId xmlns:a16="http://schemas.microsoft.com/office/drawing/2014/main" id="{C08E662C-5ECC-A008-4CF3-E6919089E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937" y="4503661"/>
            <a:ext cx="1412927" cy="46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Logo de Bytes Technology aux formats PNG transparent et SVG vectorisé">
            <a:extLst>
              <a:ext uri="{FF2B5EF4-FFF2-40B4-BE49-F238E27FC236}">
                <a16:creationId xmlns:a16="http://schemas.microsoft.com/office/drawing/2014/main" id="{6393423C-B7C9-E135-1387-F7C0591AC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67" y="5220777"/>
            <a:ext cx="1698465" cy="4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2" name="Picture 34" descr="CDW Logo / Electronics / Logonoid.com">
            <a:extLst>
              <a:ext uri="{FF2B5EF4-FFF2-40B4-BE49-F238E27FC236}">
                <a16:creationId xmlns:a16="http://schemas.microsoft.com/office/drawing/2014/main" id="{BECA38C6-E7B9-4931-F11A-1C9289C90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309" y="5818456"/>
            <a:ext cx="1332180" cy="66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BP Logo: valor, história, PNG">
            <a:extLst>
              <a:ext uri="{FF2B5EF4-FFF2-40B4-BE49-F238E27FC236}">
                <a16:creationId xmlns:a16="http://schemas.microsoft.com/office/drawing/2014/main" id="{A2D78FF2-F207-D6B0-431E-C4D7DB308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829" y="4603339"/>
            <a:ext cx="1091280" cy="6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38" descr="NHS Logo and symbol, meaning, history, PNG, brand">
            <a:extLst>
              <a:ext uri="{FF2B5EF4-FFF2-40B4-BE49-F238E27FC236}">
                <a16:creationId xmlns:a16="http://schemas.microsoft.com/office/drawing/2014/main" id="{F4A5108D-BC30-AFFD-2F35-28E42338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39" y="4654768"/>
            <a:ext cx="1027733" cy="4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8" name="Picture 40" descr="BBC logo and symbol, meaning, history, PNG, brand">
            <a:extLst>
              <a:ext uri="{FF2B5EF4-FFF2-40B4-BE49-F238E27FC236}">
                <a16:creationId xmlns:a16="http://schemas.microsoft.com/office/drawing/2014/main" id="{8999B993-9A17-8AF0-FC84-30F07AC98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116" y="5350411"/>
            <a:ext cx="1091280" cy="6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0" name="Picture 42" descr="Nike Logo, symbol, meaning, history, PNG, brand">
            <a:extLst>
              <a:ext uri="{FF2B5EF4-FFF2-40B4-BE49-F238E27FC236}">
                <a16:creationId xmlns:a16="http://schemas.microsoft.com/office/drawing/2014/main" id="{50984643-9351-F8F7-D57C-04B82BB73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482" y="5426660"/>
            <a:ext cx="1393051" cy="78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2" name="Picture 44" descr="HSBC Logo, symbol, meaning, history, PNG, brand">
            <a:extLst>
              <a:ext uri="{FF2B5EF4-FFF2-40B4-BE49-F238E27FC236}">
                <a16:creationId xmlns:a16="http://schemas.microsoft.com/office/drawing/2014/main" id="{6471A76C-3FD6-E8BA-BCBD-CC1261997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73" y="5848721"/>
            <a:ext cx="1226127" cy="6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4" name="Picture 46">
            <a:extLst>
              <a:ext uri="{FF2B5EF4-FFF2-40B4-BE49-F238E27FC236}">
                <a16:creationId xmlns:a16="http://schemas.microsoft.com/office/drawing/2014/main" id="{638DFF1F-AAB4-DA58-160B-D43BD0F4A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84" y="2621631"/>
            <a:ext cx="1965321" cy="15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6" name="Picture 48" descr="Agencies on alert as Tesco goes shopping for media account">
            <a:extLst>
              <a:ext uri="{FF2B5EF4-FFF2-40B4-BE49-F238E27FC236}">
                <a16:creationId xmlns:a16="http://schemas.microsoft.com/office/drawing/2014/main" id="{A6A7E220-5869-1376-842F-E60E01B22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35" y="2754147"/>
            <a:ext cx="1886161" cy="126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8" name="Picture 50" descr="Buying Foods in Season | ThriftyFun">
            <a:extLst>
              <a:ext uri="{FF2B5EF4-FFF2-40B4-BE49-F238E27FC236}">
                <a16:creationId xmlns:a16="http://schemas.microsoft.com/office/drawing/2014/main" id="{ACC13EAA-FE3C-DCC9-A083-9BB470242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892" y="2656498"/>
            <a:ext cx="2213708" cy="147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B8FEDF3-12F9-C33D-5A13-127F39683FC1}"/>
              </a:ext>
            </a:extLst>
          </p:cNvPr>
          <p:cNvCxnSpPr/>
          <p:nvPr/>
        </p:nvCxnSpPr>
        <p:spPr>
          <a:xfrm>
            <a:off x="3327800" y="2407830"/>
            <a:ext cx="613063" cy="0"/>
          </a:xfrm>
          <a:prstGeom prst="straightConnector1">
            <a:avLst/>
          </a:prstGeom>
          <a:ln w="53975">
            <a:solidFill>
              <a:srgbClr val="003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C49886-D1EA-E834-F29B-8F875E6F8E76}"/>
              </a:ext>
            </a:extLst>
          </p:cNvPr>
          <p:cNvCxnSpPr/>
          <p:nvPr/>
        </p:nvCxnSpPr>
        <p:spPr>
          <a:xfrm>
            <a:off x="6017104" y="2407830"/>
            <a:ext cx="613063" cy="0"/>
          </a:xfrm>
          <a:prstGeom prst="straightConnector1">
            <a:avLst/>
          </a:prstGeom>
          <a:ln w="53975">
            <a:solidFill>
              <a:srgbClr val="003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4F505A-EE61-D842-3BBA-86145944F06D}"/>
              </a:ext>
            </a:extLst>
          </p:cNvPr>
          <p:cNvCxnSpPr/>
          <p:nvPr/>
        </p:nvCxnSpPr>
        <p:spPr>
          <a:xfrm>
            <a:off x="8487053" y="2401505"/>
            <a:ext cx="613063" cy="0"/>
          </a:xfrm>
          <a:prstGeom prst="straightConnector1">
            <a:avLst/>
          </a:prstGeom>
          <a:ln w="53975">
            <a:solidFill>
              <a:srgbClr val="003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3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800" y="400945"/>
            <a:ext cx="108204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934086" y="108488"/>
            <a:ext cx="3628957" cy="3320512"/>
            <a:chOff x="0" y="0"/>
            <a:chExt cx="1290296" cy="1219200"/>
          </a:xfrm>
          <a:solidFill>
            <a:srgbClr val="3C6CA8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63043" y="108488"/>
            <a:ext cx="3628957" cy="3320512"/>
            <a:chOff x="0" y="0"/>
            <a:chExt cx="1290296" cy="1219200"/>
          </a:xfrm>
          <a:solidFill>
            <a:srgbClr val="EAE164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934086" y="3429000"/>
            <a:ext cx="3628957" cy="3429000"/>
            <a:chOff x="0" y="0"/>
            <a:chExt cx="1290296" cy="1219200"/>
          </a:xfrm>
          <a:solidFill>
            <a:srgbClr val="EAE164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563043" y="3429000"/>
            <a:ext cx="3628957" cy="3429000"/>
            <a:chOff x="0" y="0"/>
            <a:chExt cx="1290296" cy="1219200"/>
          </a:xfrm>
          <a:solidFill>
            <a:srgbClr val="3C6CA8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14331" y="1296683"/>
            <a:ext cx="3802896" cy="1143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480"/>
              </a:lnSpc>
            </a:pPr>
            <a:r>
              <a:rPr lang="en-US" sz="3733" b="1" dirty="0">
                <a:solidFill>
                  <a:srgbClr val="00357A"/>
                </a:solidFill>
                <a:latin typeface="Poppins Bold"/>
                <a:ea typeface="Poppins Bold"/>
                <a:cs typeface="Poppins Bold"/>
                <a:sym typeface="Poppins Bold"/>
              </a:rPr>
              <a:t>Different Types of Roles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305129" y="3429000"/>
            <a:ext cx="3628957" cy="3429000"/>
            <a:chOff x="0" y="0"/>
            <a:chExt cx="1290296" cy="1219200"/>
          </a:xfrm>
          <a:solidFill>
            <a:srgbClr val="3C6CA8"/>
          </a:solidFill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40696B06-26FC-BD2A-6B5B-AC4697AB8FCA}"/>
              </a:ext>
            </a:extLst>
          </p:cNvPr>
          <p:cNvSpPr txBox="1"/>
          <p:nvPr/>
        </p:nvSpPr>
        <p:spPr>
          <a:xfrm>
            <a:off x="5049639" y="781452"/>
            <a:ext cx="3397850" cy="164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2730" lvl="1" defTabSz="609630">
              <a:lnSpc>
                <a:spcPts val="2560"/>
              </a:lnSpc>
            </a:pPr>
            <a:r>
              <a:rPr lang="en-US" sz="2000" b="1" dirty="0">
                <a:solidFill>
                  <a:srgbClr val="8064A2">
                    <a:lumMod val="20000"/>
                    <a:lumOff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SALES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rgbClr val="8064A2">
                    <a:lumMod val="20000"/>
                    <a:lumOff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Marketing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rgbClr val="8064A2">
                    <a:lumMod val="20000"/>
                    <a:lumOff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Account Management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rgbClr val="8064A2">
                    <a:lumMod val="20000"/>
                    <a:lumOff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Sales Enablement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rgbClr val="8064A2">
                    <a:lumMod val="20000"/>
                    <a:lumOff val="8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Customer Service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7CBBB01-B515-59C4-0F3D-C2AC9C9ECC18}"/>
              </a:ext>
            </a:extLst>
          </p:cNvPr>
          <p:cNvSpPr txBox="1"/>
          <p:nvPr/>
        </p:nvSpPr>
        <p:spPr>
          <a:xfrm>
            <a:off x="8676844" y="776099"/>
            <a:ext cx="3397850" cy="164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2730" lvl="1" defTabSz="609630">
              <a:lnSpc>
                <a:spcPts val="2560"/>
              </a:lnSpc>
            </a:pPr>
            <a:r>
              <a:rPr lang="en-US" sz="2000" b="1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Technical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Data &amp; AI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Cyber Security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Compliance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Project Management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B11E69D-955C-9A77-5B27-068B18C04A28}"/>
              </a:ext>
            </a:extLst>
          </p:cNvPr>
          <p:cNvSpPr txBox="1"/>
          <p:nvPr/>
        </p:nvSpPr>
        <p:spPr>
          <a:xfrm>
            <a:off x="1420683" y="4322890"/>
            <a:ext cx="3397850" cy="1655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2730" lvl="1" defTabSz="609630">
              <a:lnSpc>
                <a:spcPts val="2560"/>
              </a:lnSpc>
            </a:pPr>
            <a:r>
              <a:rPr lang="en-US" sz="20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Finance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Accounting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Business Analysts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Business &amp; Finance Controlling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F6F749C4-C2BB-B714-D53A-6A93B9F1F58E}"/>
              </a:ext>
            </a:extLst>
          </p:cNvPr>
          <p:cNvSpPr txBox="1"/>
          <p:nvPr/>
        </p:nvSpPr>
        <p:spPr>
          <a:xfrm>
            <a:off x="5049639" y="4322890"/>
            <a:ext cx="3397850" cy="1989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2730" lvl="1" defTabSz="609630">
              <a:lnSpc>
                <a:spcPts val="2560"/>
              </a:lnSpc>
            </a:pPr>
            <a:r>
              <a:rPr lang="en-US" sz="2000" b="1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HR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Learning &amp; Development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Recruitment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ESG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Culture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E23FAAA1-F5F2-B101-299F-556918778F3D}"/>
              </a:ext>
            </a:extLst>
          </p:cNvPr>
          <p:cNvSpPr txBox="1"/>
          <p:nvPr/>
        </p:nvSpPr>
        <p:spPr>
          <a:xfrm>
            <a:off x="8676844" y="4322890"/>
            <a:ext cx="3397850" cy="1655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2730" lvl="1" defTabSz="609630">
              <a:lnSpc>
                <a:spcPts val="2560"/>
              </a:lnSpc>
            </a:pPr>
            <a:r>
              <a:rPr lang="en-US" sz="20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Operations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Sales Operations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Logistics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Customer Services</a:t>
            </a:r>
          </a:p>
          <a:p>
            <a:pPr marL="458480" lvl="1" indent="-285750" defTabSz="609630">
              <a:lnSpc>
                <a:spcPts val="2560"/>
              </a:lnSpc>
              <a:buBlip>
                <a:blip r:embed="rId3"/>
              </a:buBlip>
            </a:pPr>
            <a:r>
              <a:rPr lang="en-US" sz="20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Process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2244479" cy="1920921"/>
          </a:xfrm>
          <a:custGeom>
            <a:avLst/>
            <a:gdLst/>
            <a:ahLst/>
            <a:cxnLst/>
            <a:rect l="l" t="t" r="r" b="b"/>
            <a:pathLst>
              <a:path w="2037011" h="2438400">
                <a:moveTo>
                  <a:pt x="0" y="0"/>
                </a:moveTo>
                <a:lnTo>
                  <a:pt x="2037011" y="0"/>
                </a:lnTo>
                <a:lnTo>
                  <a:pt x="2037011" y="2438400"/>
                </a:lnTo>
                <a:lnTo>
                  <a:pt x="0" y="2438400"/>
                </a:lnTo>
                <a:close/>
              </a:path>
            </a:pathLst>
          </a:custGeom>
          <a:solidFill>
            <a:srgbClr val="3C6CA8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10682906" y="5229577"/>
            <a:ext cx="2825697" cy="192489"/>
            <a:chOff x="0" y="0"/>
            <a:chExt cx="1116325" cy="76045"/>
          </a:xfrm>
          <a:solidFill>
            <a:srgbClr val="00357A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116324" cy="76045"/>
            </a:xfrm>
            <a:custGeom>
              <a:avLst/>
              <a:gdLst/>
              <a:ahLst/>
              <a:cxnLst/>
              <a:rect l="l" t="t" r="r" b="b"/>
              <a:pathLst>
                <a:path w="1116324" h="76045">
                  <a:moveTo>
                    <a:pt x="0" y="0"/>
                  </a:moveTo>
                  <a:lnTo>
                    <a:pt x="1116324" y="0"/>
                  </a:lnTo>
                  <a:lnTo>
                    <a:pt x="1116324" y="76045"/>
                  </a:lnTo>
                  <a:lnTo>
                    <a:pt x="0" y="760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16325" cy="11414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8D9B5C8B-1686-131E-AE3F-EF08C0AE5C91}"/>
              </a:ext>
            </a:extLst>
          </p:cNvPr>
          <p:cNvSpPr txBox="1"/>
          <p:nvPr/>
        </p:nvSpPr>
        <p:spPr>
          <a:xfrm>
            <a:off x="353291" y="3060971"/>
            <a:ext cx="54864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57A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Higher and Degree 	Qualification Level 4 and above</a:t>
            </a:r>
          </a:p>
          <a:p>
            <a:pPr marL="457200" marR="0" lvl="0" indent="-4572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357A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Business Management</a:t>
            </a:r>
          </a:p>
          <a:p>
            <a:pPr marL="457200" marR="0" lvl="0" indent="-4572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357A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Sales</a:t>
            </a:r>
          </a:p>
          <a:p>
            <a:pPr marL="457200" marR="0" lvl="0" indent="-4572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357A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Digital and Technology</a:t>
            </a:r>
          </a:p>
          <a:p>
            <a:pPr marL="457200" marR="0" lvl="0" indent="-4572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357A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Business Analytics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CC9577-4C57-645F-C214-90C2CCC7C3C4}"/>
              </a:ext>
            </a:extLst>
          </p:cNvPr>
          <p:cNvSpPr txBox="1"/>
          <p:nvPr/>
        </p:nvSpPr>
        <p:spPr>
          <a:xfrm>
            <a:off x="3845007" y="829311"/>
            <a:ext cx="4501986" cy="654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Apprenticeships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B05C4E7-3195-755A-284B-E862D65A4397}"/>
              </a:ext>
            </a:extLst>
          </p:cNvPr>
          <p:cNvSpPr txBox="1"/>
          <p:nvPr/>
        </p:nvSpPr>
        <p:spPr>
          <a:xfrm>
            <a:off x="5936131" y="3060970"/>
            <a:ext cx="54864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57A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You’ll also earn a qualification from your apprenticeship.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57A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Apprenticeship qualifications levels are:</a:t>
            </a:r>
          </a:p>
          <a:p>
            <a:pPr marL="342900" marR="0" lvl="0" indent="-3429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H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357A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igher</a:t>
            </a:r>
            <a:r>
              <a:rPr lang="en-US" sz="2400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357A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level 4 or 5</a:t>
            </a:r>
          </a:p>
          <a:p>
            <a:pPr marL="342900" marR="0" lvl="0" indent="-3429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D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357A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egree</a:t>
            </a:r>
            <a:r>
              <a:rPr lang="en-US" sz="2400" dirty="0">
                <a:solidFill>
                  <a:srgbClr val="00357A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357A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level 6 or 7</a:t>
            </a:r>
          </a:p>
        </p:txBody>
      </p:sp>
    </p:spTree>
    <p:extLst>
      <p:ext uri="{BB962C8B-B14F-4D97-AF65-F5344CB8AC3E}">
        <p14:creationId xmlns:p14="http://schemas.microsoft.com/office/powerpoint/2010/main" val="2960386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685800" y="400944"/>
            <a:ext cx="10402330" cy="27423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10682907" y="1316604"/>
            <a:ext cx="2825697" cy="192489"/>
            <a:chOff x="0" y="0"/>
            <a:chExt cx="1116325" cy="76045"/>
          </a:xfrm>
          <a:solidFill>
            <a:srgbClr val="00357A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116324" cy="76045"/>
            </a:xfrm>
            <a:custGeom>
              <a:avLst/>
              <a:gdLst/>
              <a:ahLst/>
              <a:cxnLst/>
              <a:rect l="l" t="t" r="r" b="b"/>
              <a:pathLst>
                <a:path w="1116324" h="76045">
                  <a:moveTo>
                    <a:pt x="0" y="0"/>
                  </a:moveTo>
                  <a:lnTo>
                    <a:pt x="1116324" y="0"/>
                  </a:lnTo>
                  <a:lnTo>
                    <a:pt x="1116324" y="76045"/>
                  </a:lnTo>
                  <a:lnTo>
                    <a:pt x="0" y="760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16325" cy="11414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8D9B5C8B-1686-131E-AE3F-EF08C0AE5C91}"/>
              </a:ext>
            </a:extLst>
          </p:cNvPr>
          <p:cNvSpPr txBox="1"/>
          <p:nvPr/>
        </p:nvSpPr>
        <p:spPr>
          <a:xfrm>
            <a:off x="6391071" y="1755614"/>
            <a:ext cx="5029200" cy="3570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C6CA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Graduate Programs</a:t>
            </a:r>
          </a:p>
          <a:p>
            <a:pPr marL="457200" marR="0" lvl="0" indent="-4572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6CA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Computer Science</a:t>
            </a:r>
          </a:p>
          <a:p>
            <a:pPr marL="457200" marR="0" lvl="0" indent="-4572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6CA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Cybersecurity</a:t>
            </a:r>
          </a:p>
          <a:p>
            <a:pPr marL="457200" marR="0" lvl="0" indent="-4572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6CA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Software engineering</a:t>
            </a:r>
          </a:p>
          <a:p>
            <a:pPr marL="457200" marR="0" lvl="0" indent="-4572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6CA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IT</a:t>
            </a:r>
          </a:p>
          <a:p>
            <a:pPr marL="457200" marR="0" lvl="0" indent="-4572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6CA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Database management</a:t>
            </a:r>
          </a:p>
          <a:p>
            <a:pPr marL="457200" marR="0" lvl="0" indent="-4572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6CA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Web development </a:t>
            </a:r>
          </a:p>
          <a:p>
            <a:pPr marL="457200" marR="0" lvl="0" indent="-4572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C6CA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Web design</a:t>
            </a:r>
          </a:p>
        </p:txBody>
      </p:sp>
      <p:pic>
        <p:nvPicPr>
          <p:cNvPr id="8194" name="Picture 2" descr="Tips and Ideas for a Graduation Party">
            <a:extLst>
              <a:ext uri="{FF2B5EF4-FFF2-40B4-BE49-F238E27FC236}">
                <a16:creationId xmlns:a16="http://schemas.microsoft.com/office/drawing/2014/main" id="{8C9F5AC5-3565-338D-F0F3-E648B26BA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0"/>
          <a:stretch/>
        </p:blipFill>
        <p:spPr bwMode="auto">
          <a:xfrm>
            <a:off x="-3618090" y="0"/>
            <a:ext cx="9244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26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flipV="1">
            <a:off x="685800" y="381000"/>
            <a:ext cx="10541000" cy="19945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F5577A4C-F6CA-5711-CD72-BD850790877A}"/>
              </a:ext>
            </a:extLst>
          </p:cNvPr>
          <p:cNvSpPr txBox="1"/>
          <p:nvPr/>
        </p:nvSpPr>
        <p:spPr>
          <a:xfrm>
            <a:off x="685800" y="781945"/>
            <a:ext cx="440202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2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Some highlights of the Tech Industry…</a:t>
            </a:r>
          </a:p>
        </p:txBody>
      </p:sp>
      <p:pic>
        <p:nvPicPr>
          <p:cNvPr id="2" name="Google Shape;430;p18" descr="Innovation New GIF - Innovation New Creative GIFs">
            <a:extLst>
              <a:ext uri="{FF2B5EF4-FFF2-40B4-BE49-F238E27FC236}">
                <a16:creationId xmlns:a16="http://schemas.microsoft.com/office/drawing/2014/main" id="{8BBCAD88-0B60-B2D8-5684-6BF06CB067C6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4952389" y="833841"/>
            <a:ext cx="3027705" cy="1730002"/>
          </a:xfrm>
          <a:prstGeom prst="rect">
            <a:avLst/>
          </a:prstGeom>
          <a:noFill/>
        </p:spPr>
      </p:pic>
      <p:pic>
        <p:nvPicPr>
          <p:cNvPr id="3" name="Google Shape;425;p18" descr="Wedding Crashers GIF - Wedding Crashers Will GIFs">
            <a:extLst>
              <a:ext uri="{FF2B5EF4-FFF2-40B4-BE49-F238E27FC236}">
                <a16:creationId xmlns:a16="http://schemas.microsoft.com/office/drawing/2014/main" id="{09E01006-B6E6-E72C-6A13-D74A47C2D05F}"/>
              </a:ext>
            </a:extLst>
          </p:cNvPr>
          <p:cNvPicPr preferRelativeResize="0"/>
          <p:nvPr/>
        </p:nvPicPr>
        <p:blipFill rotWithShape="1">
          <a:blip r:embed="rId4"/>
          <a:stretch/>
        </p:blipFill>
        <p:spPr>
          <a:xfrm>
            <a:off x="8401719" y="4930535"/>
            <a:ext cx="2987739" cy="1477741"/>
          </a:xfrm>
          <a:prstGeom prst="rect">
            <a:avLst/>
          </a:prstGeom>
          <a:noFill/>
        </p:spPr>
      </p:pic>
      <p:pic>
        <p:nvPicPr>
          <p:cNvPr id="4" name="Google Shape;429;p18" descr="Richard Madden Award GIF - Richard Madden Award Thank You Very Much GIFs">
            <a:extLst>
              <a:ext uri="{FF2B5EF4-FFF2-40B4-BE49-F238E27FC236}">
                <a16:creationId xmlns:a16="http://schemas.microsoft.com/office/drawing/2014/main" id="{BCA7EC2A-E381-AAB8-AD69-B31AE1DAB5C7}"/>
              </a:ext>
            </a:extLst>
          </p:cNvPr>
          <p:cNvPicPr preferRelativeResize="0"/>
          <p:nvPr/>
        </p:nvPicPr>
        <p:blipFill rotWithShape="1">
          <a:blip r:embed="rId5"/>
          <a:stretch/>
        </p:blipFill>
        <p:spPr>
          <a:xfrm>
            <a:off x="8401720" y="2985009"/>
            <a:ext cx="2987739" cy="1588934"/>
          </a:xfrm>
          <a:prstGeom prst="rect">
            <a:avLst/>
          </a:prstGeom>
          <a:noFill/>
        </p:spPr>
      </p:pic>
      <p:pic>
        <p:nvPicPr>
          <p:cNvPr id="5" name="Google Shape;428;p18" descr="Money Rich GIF - Money Rich Dollar Bills GIFs">
            <a:extLst>
              <a:ext uri="{FF2B5EF4-FFF2-40B4-BE49-F238E27FC236}">
                <a16:creationId xmlns:a16="http://schemas.microsoft.com/office/drawing/2014/main" id="{BBF9F90A-B1A7-255A-95E6-07DEC835474C}"/>
              </a:ext>
            </a:extLst>
          </p:cNvPr>
          <p:cNvPicPr preferRelativeResize="0"/>
          <p:nvPr/>
        </p:nvPicPr>
        <p:blipFill rotWithShape="1">
          <a:blip r:embed="rId6"/>
          <a:stretch/>
        </p:blipFill>
        <p:spPr>
          <a:xfrm>
            <a:off x="4952389" y="2991279"/>
            <a:ext cx="3027705" cy="1582664"/>
          </a:xfrm>
          <a:prstGeom prst="rect">
            <a:avLst/>
          </a:prstGeom>
          <a:noFill/>
        </p:spPr>
      </p:pic>
      <p:pic>
        <p:nvPicPr>
          <p:cNvPr id="8" name="Google Shape;427;p18" descr="Grow Into Who You Want To Be Youtube GIF - Grow Into Who You Want To Be Youtube Mental Health GIFs">
            <a:extLst>
              <a:ext uri="{FF2B5EF4-FFF2-40B4-BE49-F238E27FC236}">
                <a16:creationId xmlns:a16="http://schemas.microsoft.com/office/drawing/2014/main" id="{A7D4605A-F23E-FED4-89D5-495063E1BAB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tretch/>
        </p:blipFill>
        <p:spPr>
          <a:xfrm>
            <a:off x="8401719" y="848996"/>
            <a:ext cx="1714847" cy="1714847"/>
          </a:xfrm>
          <a:prstGeom prst="rect">
            <a:avLst/>
          </a:prstGeom>
          <a:noFill/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448DD085-4289-8100-63E3-F75D35FC5EF9}"/>
              </a:ext>
            </a:extLst>
          </p:cNvPr>
          <p:cNvSpPr txBox="1"/>
          <p:nvPr/>
        </p:nvSpPr>
        <p:spPr>
          <a:xfrm>
            <a:off x="666311" y="2498591"/>
            <a:ext cx="486496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defTabSz="60963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REWARDING</a:t>
            </a:r>
          </a:p>
          <a:p>
            <a:pPr marL="342900" indent="-342900" defTabSz="60963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FUN</a:t>
            </a:r>
          </a:p>
          <a:p>
            <a:pPr marL="342900" indent="-342900" defTabSz="60963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PERSONAL DEVELOPMENT</a:t>
            </a:r>
          </a:p>
          <a:p>
            <a:pPr marL="342900" indent="-342900" defTabSz="60963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INNOVATIVE</a:t>
            </a:r>
          </a:p>
          <a:p>
            <a:pPr marL="342900" indent="-342900" defTabSz="60963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FAST MOVING</a:t>
            </a:r>
          </a:p>
          <a:p>
            <a:pPr marL="342900" indent="-342900" defTabSz="60963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SOCIAL</a:t>
            </a:r>
          </a:p>
          <a:p>
            <a:pPr marL="342900" indent="-342900" defTabSz="60963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CELEBRATE SUCCESS</a:t>
            </a:r>
          </a:p>
          <a:p>
            <a:pPr marL="342900" indent="-342900" defTabSz="60963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ESG</a:t>
            </a:r>
          </a:p>
          <a:p>
            <a:pPr marL="342900" indent="-342900" defTabSz="60963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CULTURE</a:t>
            </a:r>
          </a:p>
        </p:txBody>
      </p:sp>
      <p:pic>
        <p:nvPicPr>
          <p:cNvPr id="9218" name="Picture 2" descr="Laugh Minion GIF - Minions Despicable Me - Discover &amp; Share GIFs">
            <a:extLst>
              <a:ext uri="{FF2B5EF4-FFF2-40B4-BE49-F238E27FC236}">
                <a16:creationId xmlns:a16="http://schemas.microsoft.com/office/drawing/2014/main" id="{72981443-0372-6386-EDE7-891AFCCAE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389" y="4930534"/>
            <a:ext cx="3027705" cy="147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42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RN Channel Awards 2023 - 2022 Gallery">
            <a:extLst>
              <a:ext uri="{FF2B5EF4-FFF2-40B4-BE49-F238E27FC236}">
                <a16:creationId xmlns:a16="http://schemas.microsoft.com/office/drawing/2014/main" id="{2F27FD7A-3EB9-2FD7-2D61-CE1ADF62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145" y="3509717"/>
            <a:ext cx="4340736" cy="289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RN Channel Awards 2023 - 2022 Gallery">
            <a:extLst>
              <a:ext uri="{FF2B5EF4-FFF2-40B4-BE49-F238E27FC236}">
                <a16:creationId xmlns:a16="http://schemas.microsoft.com/office/drawing/2014/main" id="{DCBEC12C-D35A-299A-C247-719FCFE5A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69" y="3101342"/>
            <a:ext cx="4953000" cy="33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/>
          <p:cNvSpPr/>
          <p:nvPr/>
        </p:nvSpPr>
        <p:spPr>
          <a:xfrm flipV="1">
            <a:off x="685800" y="381000"/>
            <a:ext cx="10541000" cy="19945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F5577A4C-F6CA-5711-CD72-BD850790877A}"/>
              </a:ext>
            </a:extLst>
          </p:cNvPr>
          <p:cNvSpPr txBox="1"/>
          <p:nvPr/>
        </p:nvSpPr>
        <p:spPr>
          <a:xfrm>
            <a:off x="685800" y="781945"/>
            <a:ext cx="567343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2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Don’t just take my word for it!</a:t>
            </a:r>
          </a:p>
        </p:txBody>
      </p:sp>
      <p:pic>
        <p:nvPicPr>
          <p:cNvPr id="7" name="Google Shape;437;p19">
            <a:extLst>
              <a:ext uri="{FF2B5EF4-FFF2-40B4-BE49-F238E27FC236}">
                <a16:creationId xmlns:a16="http://schemas.microsoft.com/office/drawing/2014/main" id="{6B661FF7-0FC1-06C6-03D5-CD606C6494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225" y="1319013"/>
            <a:ext cx="5129808" cy="512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8;p19" descr="Sarah Thornton on LinkedIn: Too much marketing power in one photo right  here!!💥✨ Rubrik Americas… | 18 comments">
            <a:extLst>
              <a:ext uri="{FF2B5EF4-FFF2-40B4-BE49-F238E27FC236}">
                <a16:creationId xmlns:a16="http://schemas.microsoft.com/office/drawing/2014/main" id="{117ADB91-403A-FECC-2C99-8250D837F12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14164" y="1400298"/>
            <a:ext cx="2420806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40;p19" descr="Softcat Jobs">
            <a:extLst>
              <a:ext uri="{FF2B5EF4-FFF2-40B4-BE49-F238E27FC236}">
                <a16:creationId xmlns:a16="http://schemas.microsoft.com/office/drawing/2014/main" id="{0E4D0B66-018C-BDEF-3F29-9BCD2654355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05684" y="1400298"/>
            <a:ext cx="4208479" cy="2362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652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4691172" cy="3141227"/>
          </a:xfrm>
          <a:custGeom>
            <a:avLst/>
            <a:gdLst/>
            <a:ahLst/>
            <a:cxnLst/>
            <a:rect l="l" t="t" r="r" b="b"/>
            <a:pathLst>
              <a:path w="2037011" h="2438400">
                <a:moveTo>
                  <a:pt x="0" y="0"/>
                </a:moveTo>
                <a:lnTo>
                  <a:pt x="2037011" y="0"/>
                </a:lnTo>
                <a:lnTo>
                  <a:pt x="2037011" y="2438400"/>
                </a:lnTo>
                <a:lnTo>
                  <a:pt x="0" y="2438400"/>
                </a:lnTo>
                <a:close/>
              </a:path>
            </a:pathLst>
          </a:custGeom>
          <a:solidFill>
            <a:srgbClr val="EAE164"/>
          </a:solidFill>
        </p:spPr>
        <p:txBody>
          <a:bodyPr/>
          <a:lstStyle/>
          <a:p>
            <a:pPr defTabSz="609630"/>
            <a:endParaRPr lang="en-GB" sz="1200">
              <a:solidFill>
                <a:srgbClr val="EAE164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5800" y="1400295"/>
            <a:ext cx="3272600" cy="566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80"/>
              </a:lnSpc>
            </a:pPr>
            <a:r>
              <a:rPr lang="en-US" sz="3733" b="1" dirty="0">
                <a:solidFill>
                  <a:srgbClr val="3C6CA8"/>
                </a:solidFill>
                <a:latin typeface="Poppins Bold"/>
                <a:ea typeface="Poppins Bold"/>
                <a:cs typeface="Poppins Bold"/>
                <a:sym typeface="Poppins Bold"/>
              </a:rPr>
              <a:t>Summary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685800" y="398033"/>
            <a:ext cx="10585809" cy="2912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9660459" y="4326458"/>
            <a:ext cx="4801313" cy="261770"/>
            <a:chOff x="0" y="0"/>
            <a:chExt cx="1116325" cy="76045"/>
          </a:xfrm>
          <a:solidFill>
            <a:srgbClr val="00357A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116324" cy="76045"/>
            </a:xfrm>
            <a:custGeom>
              <a:avLst/>
              <a:gdLst/>
              <a:ahLst/>
              <a:cxnLst/>
              <a:rect l="l" t="t" r="r" b="b"/>
              <a:pathLst>
                <a:path w="1116324" h="76045">
                  <a:moveTo>
                    <a:pt x="0" y="0"/>
                  </a:moveTo>
                  <a:lnTo>
                    <a:pt x="1116324" y="0"/>
                  </a:lnTo>
                  <a:lnTo>
                    <a:pt x="1116324" y="76045"/>
                  </a:lnTo>
                  <a:lnTo>
                    <a:pt x="0" y="760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16325" cy="11414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8D9B5C8B-1686-131E-AE3F-EF08C0AE5C91}"/>
              </a:ext>
            </a:extLst>
          </p:cNvPr>
          <p:cNvSpPr txBox="1"/>
          <p:nvPr/>
        </p:nvSpPr>
        <p:spPr>
          <a:xfrm>
            <a:off x="5878218" y="1228805"/>
            <a:ext cx="4864965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The tech industry is huge, fast paced and full of job opportunities and NOT just techies in hoodies!</a:t>
            </a:r>
          </a:p>
          <a:p>
            <a:pPr defTabSz="609630"/>
            <a:endParaRPr lang="en-US" sz="2400" dirty="0">
              <a:solidFill>
                <a:srgbClr val="3C6CA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609630"/>
            <a: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The tech world needs more female talent</a:t>
            </a:r>
          </a:p>
          <a:p>
            <a:pPr defTabSz="609630"/>
            <a:b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So many exciting technologies changing the world</a:t>
            </a:r>
          </a:p>
          <a:p>
            <a:pPr defTabSz="609630"/>
            <a:b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24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Wait, I’m curious and want to know more... 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987945" y="5170588"/>
            <a:ext cx="3607876" cy="244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759"/>
              </a:lnSpc>
              <a:spcBef>
                <a:spcPct val="0"/>
              </a:spcBef>
            </a:pPr>
            <a:r>
              <a:rPr lang="en-US" sz="2000" b="1" spc="153" dirty="0">
                <a:solidFill>
                  <a:srgbClr val="3C6CA8"/>
                </a:solidFill>
                <a:latin typeface="Poppins Bold"/>
                <a:ea typeface="Poppins Bold"/>
                <a:cs typeface="Poppins Bold"/>
                <a:sym typeface="Poppins Bold"/>
              </a:rPr>
              <a:t>Email Address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87945" y="5499428"/>
            <a:ext cx="4629255" cy="2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239"/>
              </a:lnSpc>
            </a:pPr>
            <a:r>
              <a:rPr lang="en-US" sz="16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contact@techchannelambassadors.org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87945" y="1275266"/>
            <a:ext cx="3112075" cy="566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80"/>
              </a:lnSpc>
            </a:pPr>
            <a:r>
              <a:rPr lang="en-US" sz="3733" b="1" dirty="0">
                <a:solidFill>
                  <a:srgbClr val="3C6CA8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you!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685800" y="398033"/>
            <a:ext cx="10555941" cy="2912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5528411" y="6665511"/>
            <a:ext cx="6663589" cy="192489"/>
            <a:chOff x="0" y="0"/>
            <a:chExt cx="2632529" cy="76045"/>
          </a:xfrm>
          <a:solidFill>
            <a:srgbClr val="00357A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2632529" cy="76045"/>
            </a:xfrm>
            <a:custGeom>
              <a:avLst/>
              <a:gdLst/>
              <a:ahLst/>
              <a:cxnLst/>
              <a:rect l="l" t="t" r="r" b="b"/>
              <a:pathLst>
                <a:path w="2632529" h="76045">
                  <a:moveTo>
                    <a:pt x="0" y="0"/>
                  </a:moveTo>
                  <a:lnTo>
                    <a:pt x="2632529" y="0"/>
                  </a:lnTo>
                  <a:lnTo>
                    <a:pt x="2632529" y="76045"/>
                  </a:lnTo>
                  <a:lnTo>
                    <a:pt x="0" y="760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632529" cy="11414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C382D3D-566A-5EDB-2844-8A4E5E5A0C1B}"/>
              </a:ext>
            </a:extLst>
          </p:cNvPr>
          <p:cNvSpPr txBox="1"/>
          <p:nvPr/>
        </p:nvSpPr>
        <p:spPr>
          <a:xfrm>
            <a:off x="5987945" y="3018707"/>
            <a:ext cx="4864965" cy="65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2133" dirty="0">
                <a:solidFill>
                  <a:srgbClr val="3C6CA8"/>
                </a:solidFill>
                <a:highlight>
                  <a:srgbClr val="FF0000"/>
                </a:highlight>
                <a:latin typeface="Poppins"/>
                <a:ea typeface="Poppins"/>
                <a:cs typeface="Poppins"/>
                <a:sym typeface="Poppins"/>
              </a:rPr>
              <a:t>Your Name</a:t>
            </a:r>
          </a:p>
          <a:p>
            <a:pPr defTabSz="609630"/>
            <a:r>
              <a:rPr lang="en-US" sz="2133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TCA Ambassador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515386" y="0"/>
            <a:ext cx="5729093" cy="6858000"/>
          </a:xfrm>
          <a:custGeom>
            <a:avLst/>
            <a:gdLst/>
            <a:ahLst/>
            <a:cxnLst/>
            <a:rect l="l" t="t" r="r" b="b"/>
            <a:pathLst>
              <a:path w="2037011" h="2438400">
                <a:moveTo>
                  <a:pt x="0" y="0"/>
                </a:moveTo>
                <a:lnTo>
                  <a:pt x="2037011" y="0"/>
                </a:lnTo>
                <a:lnTo>
                  <a:pt x="2037011" y="2438400"/>
                </a:lnTo>
                <a:lnTo>
                  <a:pt x="0" y="2438400"/>
                </a:lnTo>
                <a:close/>
              </a:path>
            </a:pathLst>
          </a:custGeom>
          <a:solidFill>
            <a:srgbClr val="EAE164"/>
          </a:solid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755028" y="1321393"/>
            <a:ext cx="3880022" cy="5150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defTabSz="609630">
              <a:lnSpc>
                <a:spcPts val="4480"/>
              </a:lnSpc>
              <a:buBlip>
                <a:blip r:embed="rId3"/>
              </a:buBlip>
            </a:pPr>
            <a:r>
              <a:rPr lang="en-US" sz="2800" b="1" dirty="0">
                <a:solidFill>
                  <a:srgbClr val="3C6CA8"/>
                </a:solidFill>
                <a:latin typeface="Poppins Bold"/>
                <a:ea typeface="Poppins Bold"/>
                <a:cs typeface="Poppins Bold"/>
                <a:sym typeface="Poppins Bold"/>
              </a:rPr>
              <a:t>What does technology mean?</a:t>
            </a:r>
          </a:p>
          <a:p>
            <a:pPr marL="457200" indent="-457200" defTabSz="609630">
              <a:lnSpc>
                <a:spcPts val="4480"/>
              </a:lnSpc>
              <a:buBlip>
                <a:blip r:embed="rId3"/>
              </a:buBlip>
            </a:pPr>
            <a:r>
              <a:rPr lang="en-US" sz="2800" b="1" dirty="0">
                <a:solidFill>
                  <a:srgbClr val="3C6CA8"/>
                </a:solidFill>
                <a:latin typeface="Poppins Bold"/>
                <a:ea typeface="Poppins Bold"/>
                <a:cs typeface="Poppins Bold"/>
                <a:sym typeface="Poppins Bold"/>
              </a:rPr>
              <a:t>What is the tech industry?</a:t>
            </a:r>
          </a:p>
          <a:p>
            <a:pPr marL="457200" indent="-457200" defTabSz="609630">
              <a:lnSpc>
                <a:spcPts val="4480"/>
              </a:lnSpc>
              <a:buBlip>
                <a:blip r:embed="rId3"/>
              </a:buBlip>
            </a:pPr>
            <a:r>
              <a:rPr lang="en-US" sz="2800" b="1" dirty="0">
                <a:solidFill>
                  <a:srgbClr val="3C6CA8"/>
                </a:solidFill>
                <a:latin typeface="Poppins Bold"/>
                <a:ea typeface="Poppins Bold"/>
                <a:cs typeface="Poppins Bold"/>
                <a:sym typeface="Poppins Bold"/>
              </a:rPr>
              <a:t>What are the career paths?</a:t>
            </a:r>
          </a:p>
          <a:p>
            <a:pPr marL="457200" indent="-457200" defTabSz="609630">
              <a:lnSpc>
                <a:spcPts val="4480"/>
              </a:lnSpc>
              <a:buBlip>
                <a:blip r:embed="rId3"/>
              </a:buBlip>
            </a:pPr>
            <a:r>
              <a:rPr lang="en-US" sz="2800" b="1" dirty="0">
                <a:solidFill>
                  <a:srgbClr val="3C6CA8"/>
                </a:solidFill>
                <a:latin typeface="Poppins Bold"/>
                <a:ea typeface="Poppins Bold"/>
                <a:cs typeface="Poppins Bold"/>
                <a:sym typeface="Poppins Bold"/>
              </a:rPr>
              <a:t>What does it mean for you?</a:t>
            </a:r>
          </a:p>
        </p:txBody>
      </p:sp>
      <p:sp>
        <p:nvSpPr>
          <p:cNvPr id="7" name="AutoShape 7"/>
          <p:cNvSpPr/>
          <p:nvPr/>
        </p:nvSpPr>
        <p:spPr>
          <a:xfrm>
            <a:off x="685800" y="400944"/>
            <a:ext cx="10402330" cy="27423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10682906" y="5229577"/>
            <a:ext cx="2825697" cy="192489"/>
            <a:chOff x="0" y="0"/>
            <a:chExt cx="1116325" cy="76045"/>
          </a:xfrm>
          <a:solidFill>
            <a:srgbClr val="00357A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116324" cy="76045"/>
            </a:xfrm>
            <a:custGeom>
              <a:avLst/>
              <a:gdLst/>
              <a:ahLst/>
              <a:cxnLst/>
              <a:rect l="l" t="t" r="r" b="b"/>
              <a:pathLst>
                <a:path w="1116324" h="76045">
                  <a:moveTo>
                    <a:pt x="0" y="0"/>
                  </a:moveTo>
                  <a:lnTo>
                    <a:pt x="1116324" y="0"/>
                  </a:lnTo>
                  <a:lnTo>
                    <a:pt x="1116324" y="76045"/>
                  </a:lnTo>
                  <a:lnTo>
                    <a:pt x="0" y="760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srgbClr val="00357A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16325" cy="11414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srgbClr val="00357A"/>
                </a:solidFill>
                <a:latin typeface="Calibri"/>
              </a:endParaRPr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8D9B5C8B-1686-131E-AE3F-EF08C0AE5C91}"/>
              </a:ext>
            </a:extLst>
          </p:cNvPr>
          <p:cNvSpPr txBox="1"/>
          <p:nvPr/>
        </p:nvSpPr>
        <p:spPr>
          <a:xfrm>
            <a:off x="814331" y="1805012"/>
            <a:ext cx="4864965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2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Introducing the technology industry as a career route.</a:t>
            </a:r>
          </a:p>
          <a:p>
            <a:pPr defTabSz="609630"/>
            <a:r>
              <a:rPr lang="en-US" sz="2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How can you be the perfect fit?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685800" y="400944"/>
            <a:ext cx="10402330" cy="27423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8D9B5C8B-1686-131E-AE3F-EF08C0AE5C91}"/>
              </a:ext>
            </a:extLst>
          </p:cNvPr>
          <p:cNvSpPr txBox="1"/>
          <p:nvPr/>
        </p:nvSpPr>
        <p:spPr>
          <a:xfrm>
            <a:off x="2654580" y="1247526"/>
            <a:ext cx="688283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WHO WOULD LIKE TO PURSUE A CAREER IN THE TECHNOLOGY?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D0BB9DAD-9385-98A5-F92E-C9717F087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033" y="0"/>
            <a:ext cx="1158477" cy="1158477"/>
          </a:xfrm>
          <a:prstGeom prst="rect">
            <a:avLst/>
          </a:prstGeom>
        </p:spPr>
      </p:pic>
      <p:pic>
        <p:nvPicPr>
          <p:cNvPr id="1028" name="Picture 4" descr="Purple Technology Background Images – Browse 1,150,250 Stock Photos,  Vectors, and Video | Adobe Stock">
            <a:extLst>
              <a:ext uri="{FF2B5EF4-FFF2-40B4-BE49-F238E27FC236}">
                <a16:creationId xmlns:a16="http://schemas.microsoft.com/office/drawing/2014/main" id="{80557A92-F73F-AFC2-C4C1-2AFA445E5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219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390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flipV="1">
            <a:off x="685800" y="381000"/>
            <a:ext cx="10541000" cy="19945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F5577A4C-F6CA-5711-CD72-BD850790877A}"/>
              </a:ext>
            </a:extLst>
          </p:cNvPr>
          <p:cNvSpPr txBox="1"/>
          <p:nvPr/>
        </p:nvSpPr>
        <p:spPr>
          <a:xfrm>
            <a:off x="1950028" y="1523625"/>
            <a:ext cx="829194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What is the Tech Industry?</a:t>
            </a:r>
          </a:p>
        </p:txBody>
      </p:sp>
      <p:pic>
        <p:nvPicPr>
          <p:cNvPr id="2056" name="Picture 8" descr="Conceptual art of ICT industry and its many capabilities.">
            <a:extLst>
              <a:ext uri="{FF2B5EF4-FFF2-40B4-BE49-F238E27FC236}">
                <a16:creationId xmlns:a16="http://schemas.microsoft.com/office/drawing/2014/main" id="{B47E216E-ED90-EDC9-E943-DF21168EA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5144"/>
            <a:ext cx="12233139" cy="382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866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800" y="400945"/>
            <a:ext cx="108204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897464" y="123986"/>
            <a:ext cx="3619084" cy="3289515"/>
            <a:chOff x="0" y="0"/>
            <a:chExt cx="1290296" cy="1219200"/>
          </a:xfrm>
          <a:solidFill>
            <a:srgbClr val="3C6CA8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39567" y="154982"/>
            <a:ext cx="3652434" cy="3274017"/>
            <a:chOff x="0" y="0"/>
            <a:chExt cx="1290296" cy="1219200"/>
          </a:xfrm>
          <a:solidFill>
            <a:srgbClr val="EAE164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934086" y="3429000"/>
            <a:ext cx="3628957" cy="3429000"/>
            <a:chOff x="0" y="0"/>
            <a:chExt cx="1290296" cy="1219200"/>
          </a:xfrm>
          <a:solidFill>
            <a:srgbClr val="EAE164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srgbClr val="EAE164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srgbClr val="EAE164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563043" y="3429000"/>
            <a:ext cx="3628957" cy="3429000"/>
            <a:chOff x="0" y="0"/>
            <a:chExt cx="1290296" cy="1219200"/>
          </a:xfrm>
          <a:solidFill>
            <a:srgbClr val="3C6CA8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00248" y="1660922"/>
            <a:ext cx="3351269" cy="1143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480"/>
              </a:lnSpc>
            </a:pPr>
            <a:r>
              <a:rPr lang="en-US" sz="3733" b="1" dirty="0">
                <a:solidFill>
                  <a:srgbClr val="3C6CA8"/>
                </a:solidFill>
                <a:latin typeface="Poppins Bold"/>
                <a:ea typeface="Poppins Bold"/>
                <a:cs typeface="Poppins Bold"/>
                <a:sym typeface="Poppins Bold"/>
              </a:rPr>
              <a:t>Tech Industry Perceptions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40696B06-26FC-BD2A-6B5B-AC4697AB8FCA}"/>
              </a:ext>
            </a:extLst>
          </p:cNvPr>
          <p:cNvSpPr txBox="1"/>
          <p:nvPr/>
        </p:nvSpPr>
        <p:spPr>
          <a:xfrm>
            <a:off x="5016036" y="400945"/>
            <a:ext cx="3397850" cy="307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2730" lvl="1" defTabSz="609630">
              <a:lnSpc>
                <a:spcPts val="2560"/>
              </a:lnSpc>
            </a:pPr>
            <a:r>
              <a:rPr lang="en-US" sz="16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BORING!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05CD1CED-145E-290F-B77B-785527E7BA19}"/>
              </a:ext>
            </a:extLst>
          </p:cNvPr>
          <p:cNvSpPr txBox="1"/>
          <p:nvPr/>
        </p:nvSpPr>
        <p:spPr>
          <a:xfrm>
            <a:off x="8644992" y="400945"/>
            <a:ext cx="3397850" cy="307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2730" lvl="1" defTabSz="609630">
              <a:lnSpc>
                <a:spcPts val="2560"/>
              </a:lnSpc>
            </a:pPr>
            <a:r>
              <a:rPr lang="en-US" sz="16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NO GIRLS ALLOWED?!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CFEC5F3B-6377-2559-6E88-BF2920442430}"/>
              </a:ext>
            </a:extLst>
          </p:cNvPr>
          <p:cNvSpPr txBox="1"/>
          <p:nvPr/>
        </p:nvSpPr>
        <p:spPr>
          <a:xfrm>
            <a:off x="5017788" y="4045771"/>
            <a:ext cx="3397850" cy="307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2730" lvl="1" defTabSz="609630">
              <a:lnSpc>
                <a:spcPts val="2560"/>
              </a:lnSpc>
            </a:pPr>
            <a:r>
              <a:rPr lang="en-US" sz="1600" b="1" dirty="0">
                <a:solidFill>
                  <a:srgbClr val="8064A2">
                    <a:lumMod val="5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CODING ONLY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F3775DE0-572D-5D6F-4836-2CFD3B9D7AEF}"/>
              </a:ext>
            </a:extLst>
          </p:cNvPr>
          <p:cNvSpPr txBox="1"/>
          <p:nvPr/>
        </p:nvSpPr>
        <p:spPr>
          <a:xfrm>
            <a:off x="8643240" y="4045771"/>
            <a:ext cx="3397850" cy="307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2730" lvl="1" defTabSz="609630">
              <a:lnSpc>
                <a:spcPts val="2560"/>
              </a:lnSpc>
            </a:pPr>
            <a:r>
              <a:rPr lang="en-US" sz="1600" b="1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TECHIES ONLY</a:t>
            </a:r>
          </a:p>
        </p:txBody>
      </p:sp>
      <p:pic>
        <p:nvPicPr>
          <p:cNvPr id="6" name="Google Shape;263;p8">
            <a:extLst>
              <a:ext uri="{FF2B5EF4-FFF2-40B4-BE49-F238E27FC236}">
                <a16:creationId xmlns:a16="http://schemas.microsoft.com/office/drawing/2014/main" id="{866BB476-D310-B4DA-2A3C-0AEE60C8632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l="16818" r="16818"/>
          <a:stretch/>
        </p:blipFill>
        <p:spPr>
          <a:xfrm>
            <a:off x="5686261" y="986454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No Girls Allowed Sign Stock Illustrations – 17 No Girls Allowed Sign Stock  Illustrations, Vectors &amp; Clipart - Dreamstime">
            <a:extLst>
              <a:ext uri="{FF2B5EF4-FFF2-40B4-BE49-F238E27FC236}">
                <a16:creationId xmlns:a16="http://schemas.microsoft.com/office/drawing/2014/main" id="{8F839153-5984-A7B3-895B-44BDC096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031" y="986454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267;p8">
            <a:extLst>
              <a:ext uri="{FF2B5EF4-FFF2-40B4-BE49-F238E27FC236}">
                <a16:creationId xmlns:a16="http://schemas.microsoft.com/office/drawing/2014/main" id="{BB676010-1CD6-7834-5BA1-A515528F8B3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 l="16667" r="16666"/>
          <a:stretch/>
        </p:blipFill>
        <p:spPr>
          <a:xfrm>
            <a:off x="5686261" y="4576263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9;p8">
            <a:extLst>
              <a:ext uri="{FF2B5EF4-FFF2-40B4-BE49-F238E27FC236}">
                <a16:creationId xmlns:a16="http://schemas.microsoft.com/office/drawing/2014/main" id="{9905BB83-F20C-5220-1F5D-70B68698771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16667" r="16666"/>
          <a:stretch/>
        </p:blipFill>
        <p:spPr>
          <a:xfrm>
            <a:off x="9313465" y="4573199"/>
            <a:ext cx="20574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flipV="1">
            <a:off x="685800" y="381000"/>
            <a:ext cx="10541000" cy="19945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100 Shocking Statistics on Women in Technology (2023) | Sonary">
            <a:extLst>
              <a:ext uri="{FF2B5EF4-FFF2-40B4-BE49-F238E27FC236}">
                <a16:creationId xmlns:a16="http://schemas.microsoft.com/office/drawing/2014/main" id="{FBBBD442-E11E-2DE0-4EE5-D7826CC11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100262"/>
            <a:ext cx="8458200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9692A8A4-3209-CF75-00D3-B816EC6F6EA8}"/>
              </a:ext>
            </a:extLst>
          </p:cNvPr>
          <p:cNvSpPr txBox="1"/>
          <p:nvPr/>
        </p:nvSpPr>
        <p:spPr>
          <a:xfrm>
            <a:off x="1950028" y="586900"/>
            <a:ext cx="829194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THE % OF FEMALES IN THE IT INDUSTRY GLOBALLY</a:t>
            </a:r>
          </a:p>
        </p:txBody>
      </p:sp>
    </p:spTree>
    <p:extLst>
      <p:ext uri="{BB962C8B-B14F-4D97-AF65-F5344CB8AC3E}">
        <p14:creationId xmlns:p14="http://schemas.microsoft.com/office/powerpoint/2010/main" val="2255493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6C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319;p10" descr="A screenshot of a computer&#10;&#10;Description automatically generated">
            <a:extLst>
              <a:ext uri="{FF2B5EF4-FFF2-40B4-BE49-F238E27FC236}">
                <a16:creationId xmlns:a16="http://schemas.microsoft.com/office/drawing/2014/main" id="{F58B54AF-F8FF-AE9D-319C-0F1D93221D7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68101"/>
            <a:ext cx="12192000" cy="57184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816C7260-D848-4BD8-5AA0-72EE2F736D23}"/>
              </a:ext>
            </a:extLst>
          </p:cNvPr>
          <p:cNvSpPr txBox="1"/>
          <p:nvPr/>
        </p:nvSpPr>
        <p:spPr>
          <a:xfrm>
            <a:off x="3141401" y="271462"/>
            <a:ext cx="5909198" cy="566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480"/>
              </a:lnSpc>
            </a:pPr>
            <a:r>
              <a:rPr lang="en-US" sz="3733" b="1" dirty="0">
                <a:solidFill>
                  <a:srgbClr val="8064A2">
                    <a:lumMod val="50000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Google doesn’t help…</a:t>
            </a:r>
          </a:p>
        </p:txBody>
      </p:sp>
    </p:spTree>
    <p:extLst>
      <p:ext uri="{BB962C8B-B14F-4D97-AF65-F5344CB8AC3E}">
        <p14:creationId xmlns:p14="http://schemas.microsoft.com/office/powerpoint/2010/main" val="3785744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515386" y="0"/>
            <a:ext cx="5729093" cy="6858000"/>
          </a:xfrm>
          <a:custGeom>
            <a:avLst/>
            <a:gdLst/>
            <a:ahLst/>
            <a:cxnLst/>
            <a:rect l="l" t="t" r="r" b="b"/>
            <a:pathLst>
              <a:path w="2037011" h="2438400">
                <a:moveTo>
                  <a:pt x="0" y="0"/>
                </a:moveTo>
                <a:lnTo>
                  <a:pt x="2037011" y="0"/>
                </a:lnTo>
                <a:lnTo>
                  <a:pt x="2037011" y="2438400"/>
                </a:lnTo>
                <a:lnTo>
                  <a:pt x="0" y="2438400"/>
                </a:lnTo>
                <a:close/>
              </a:path>
            </a:pathLst>
          </a:custGeom>
          <a:solidFill>
            <a:srgbClr val="3C6CA8"/>
          </a:solid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19574" y="3330930"/>
            <a:ext cx="3880022" cy="1687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defTabSz="609630">
              <a:lnSpc>
                <a:spcPts val="4480"/>
              </a:lnSpc>
              <a:buBlip>
                <a:blip r:embed="rId3"/>
              </a:buBlip>
            </a:pPr>
            <a:r>
              <a:rPr lang="en-US" sz="2800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A – 7</a:t>
            </a:r>
          </a:p>
          <a:p>
            <a:pPr marL="457200" indent="-457200" defTabSz="609630">
              <a:lnSpc>
                <a:spcPts val="4480"/>
              </a:lnSpc>
              <a:buBlip>
                <a:blip r:embed="rId3"/>
              </a:buBlip>
            </a:pPr>
            <a:r>
              <a:rPr lang="en-US" sz="2800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B – 6</a:t>
            </a:r>
          </a:p>
          <a:p>
            <a:pPr marL="457200" indent="-457200" defTabSz="609630">
              <a:lnSpc>
                <a:spcPts val="4480"/>
              </a:lnSpc>
              <a:buBlip>
                <a:blip r:embed="rId3"/>
              </a:buBlip>
            </a:pPr>
            <a:r>
              <a:rPr lang="en-US" sz="2800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C - 4</a:t>
            </a:r>
          </a:p>
        </p:txBody>
      </p:sp>
      <p:sp>
        <p:nvSpPr>
          <p:cNvPr id="7" name="AutoShape 7"/>
          <p:cNvSpPr/>
          <p:nvPr/>
        </p:nvSpPr>
        <p:spPr>
          <a:xfrm>
            <a:off x="685800" y="400944"/>
            <a:ext cx="10402330" cy="27423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10682906" y="5229577"/>
            <a:ext cx="2825697" cy="192489"/>
            <a:chOff x="0" y="0"/>
            <a:chExt cx="1116325" cy="76045"/>
          </a:xfrm>
          <a:solidFill>
            <a:srgbClr val="00357A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116324" cy="76045"/>
            </a:xfrm>
            <a:custGeom>
              <a:avLst/>
              <a:gdLst/>
              <a:ahLst/>
              <a:cxnLst/>
              <a:rect l="l" t="t" r="r" b="b"/>
              <a:pathLst>
                <a:path w="1116324" h="76045">
                  <a:moveTo>
                    <a:pt x="0" y="0"/>
                  </a:moveTo>
                  <a:lnTo>
                    <a:pt x="1116324" y="0"/>
                  </a:lnTo>
                  <a:lnTo>
                    <a:pt x="1116324" y="76045"/>
                  </a:lnTo>
                  <a:lnTo>
                    <a:pt x="0" y="760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16325" cy="11414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8D9B5C8B-1686-131E-AE3F-EF08C0AE5C91}"/>
              </a:ext>
            </a:extLst>
          </p:cNvPr>
          <p:cNvSpPr txBox="1"/>
          <p:nvPr/>
        </p:nvSpPr>
        <p:spPr>
          <a:xfrm>
            <a:off x="685800" y="1158477"/>
            <a:ext cx="4990815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28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Exercise:</a:t>
            </a:r>
          </a:p>
          <a:p>
            <a:pPr defTabSz="609630"/>
            <a:r>
              <a:rPr lang="en-US" sz="2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FINISHED FILES ARE THE RESULT OF YEARS OF SCIENTIFIC STUDY COMBINED WITH THE EXPERIENCE OF MANY YEARS.</a:t>
            </a:r>
          </a:p>
          <a:p>
            <a:pPr defTabSz="609630"/>
            <a:endParaRPr lang="en-US" sz="2800" dirty="0">
              <a:solidFill>
                <a:srgbClr val="8064A2">
                  <a:lumMod val="5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3F98E-ED7F-BCFA-67AB-3FDF32B808C5}"/>
              </a:ext>
            </a:extLst>
          </p:cNvPr>
          <p:cNvSpPr txBox="1"/>
          <p:nvPr/>
        </p:nvSpPr>
        <p:spPr>
          <a:xfrm>
            <a:off x="6819574" y="1261507"/>
            <a:ext cx="3658374" cy="1779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ts val="4480"/>
              </a:lnSpc>
            </a:pPr>
            <a:r>
              <a:rPr lang="en-US" sz="2800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FIND THE F</a:t>
            </a:r>
          </a:p>
          <a:p>
            <a:pPr defTabSz="609630">
              <a:lnSpc>
                <a:spcPts val="4480"/>
              </a:lnSpc>
            </a:pPr>
            <a:r>
              <a:rPr lang="en-US" sz="2800" dirty="0">
                <a:solidFill>
                  <a:schemeClr val="bg1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How many Fs can you spot?</a:t>
            </a:r>
          </a:p>
        </p:txBody>
      </p:sp>
    </p:spTree>
    <p:extLst>
      <p:ext uri="{BB962C8B-B14F-4D97-AF65-F5344CB8AC3E}">
        <p14:creationId xmlns:p14="http://schemas.microsoft.com/office/powerpoint/2010/main" val="1152789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515386" y="0"/>
            <a:ext cx="5729093" cy="6858000"/>
          </a:xfrm>
          <a:custGeom>
            <a:avLst/>
            <a:gdLst/>
            <a:ahLst/>
            <a:cxnLst/>
            <a:rect l="l" t="t" r="r" b="b"/>
            <a:pathLst>
              <a:path w="2037011" h="2438400">
                <a:moveTo>
                  <a:pt x="0" y="0"/>
                </a:moveTo>
                <a:lnTo>
                  <a:pt x="2037011" y="0"/>
                </a:lnTo>
                <a:lnTo>
                  <a:pt x="2037011" y="2438400"/>
                </a:lnTo>
                <a:lnTo>
                  <a:pt x="0" y="2438400"/>
                </a:lnTo>
                <a:close/>
              </a:path>
            </a:pathLst>
          </a:custGeom>
          <a:solidFill>
            <a:srgbClr val="3C6CA8"/>
          </a:solid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685800" y="400944"/>
            <a:ext cx="10402330" cy="27423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10682906" y="5229577"/>
            <a:ext cx="2825697" cy="192489"/>
            <a:chOff x="0" y="0"/>
            <a:chExt cx="1116325" cy="7604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116324" cy="76045"/>
            </a:xfrm>
            <a:custGeom>
              <a:avLst/>
              <a:gdLst/>
              <a:ahLst/>
              <a:cxnLst/>
              <a:rect l="l" t="t" r="r" b="b"/>
              <a:pathLst>
                <a:path w="1116324" h="76045">
                  <a:moveTo>
                    <a:pt x="0" y="0"/>
                  </a:moveTo>
                  <a:lnTo>
                    <a:pt x="1116324" y="0"/>
                  </a:lnTo>
                  <a:lnTo>
                    <a:pt x="1116324" y="76045"/>
                  </a:lnTo>
                  <a:lnTo>
                    <a:pt x="0" y="760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16325" cy="11414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8D9B5C8B-1686-131E-AE3F-EF08C0AE5C91}"/>
              </a:ext>
            </a:extLst>
          </p:cNvPr>
          <p:cNvSpPr txBox="1"/>
          <p:nvPr/>
        </p:nvSpPr>
        <p:spPr>
          <a:xfrm>
            <a:off x="685800" y="1158477"/>
            <a:ext cx="4990815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28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Exercise:</a:t>
            </a:r>
          </a:p>
          <a:p>
            <a:pPr defTabSz="609630"/>
            <a:r>
              <a:rPr lang="en-US" sz="28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r>
              <a:rPr lang="en-US" sz="2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INISHED </a:t>
            </a:r>
            <a:r>
              <a:rPr lang="en-US" sz="28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r>
              <a:rPr lang="en-US" sz="2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ILES ARE THE RESULT O</a:t>
            </a:r>
            <a:r>
              <a:rPr lang="en-US" sz="28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r>
              <a:rPr lang="en-US" sz="2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 YEARS O</a:t>
            </a:r>
            <a:r>
              <a:rPr lang="en-US" sz="28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r>
              <a:rPr lang="en-US" sz="2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 SCIENTI</a:t>
            </a:r>
            <a:r>
              <a:rPr lang="en-US" sz="28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r>
              <a:rPr lang="en-US" sz="2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IC STUDY COMBINED WITH THE EXPERIENCE O</a:t>
            </a:r>
            <a:r>
              <a:rPr lang="en-US" sz="2800" b="1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r>
              <a:rPr lang="en-US" sz="2800" dirty="0">
                <a:solidFill>
                  <a:srgbClr val="3C6CA8"/>
                </a:solidFill>
                <a:latin typeface="Poppins"/>
                <a:ea typeface="Poppins"/>
                <a:cs typeface="Poppins"/>
                <a:sym typeface="Poppins"/>
              </a:rPr>
              <a:t> MANY YEARS.</a:t>
            </a:r>
          </a:p>
          <a:p>
            <a:pPr defTabSz="609630"/>
            <a:endParaRPr lang="en-US" sz="2800" dirty="0">
              <a:solidFill>
                <a:srgbClr val="8064A2">
                  <a:lumMod val="5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CC9577-4C57-645F-C214-90C2CCC7C3C4}"/>
              </a:ext>
            </a:extLst>
          </p:cNvPr>
          <p:cNvSpPr txBox="1"/>
          <p:nvPr/>
        </p:nvSpPr>
        <p:spPr>
          <a:xfrm>
            <a:off x="6819574" y="1261507"/>
            <a:ext cx="3658374" cy="1779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ts val="4480"/>
              </a:lnSpc>
            </a:pPr>
            <a:r>
              <a:rPr lang="en-US" sz="2800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FIND THE F</a:t>
            </a:r>
          </a:p>
          <a:p>
            <a:pPr defTabSz="609630">
              <a:lnSpc>
                <a:spcPts val="4480"/>
              </a:lnSpc>
            </a:pPr>
            <a:r>
              <a:rPr lang="en-US" sz="2800" dirty="0">
                <a:solidFill>
                  <a:schemeClr val="bg1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How many Fs can you spot?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6CA37583-69CE-5754-28A9-2B4AAF0910C0}"/>
              </a:ext>
            </a:extLst>
          </p:cNvPr>
          <p:cNvSpPr txBox="1"/>
          <p:nvPr/>
        </p:nvSpPr>
        <p:spPr>
          <a:xfrm>
            <a:off x="6819574" y="3330930"/>
            <a:ext cx="3880022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defTabSz="609630">
              <a:lnSpc>
                <a:spcPts val="4480"/>
              </a:lnSpc>
              <a:buBlip>
                <a:blip r:embed="rId3"/>
              </a:buBlip>
            </a:pPr>
            <a:r>
              <a:rPr lang="en-US" sz="4000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B – 6</a:t>
            </a:r>
          </a:p>
        </p:txBody>
      </p:sp>
    </p:spTree>
    <p:extLst>
      <p:ext uri="{BB962C8B-B14F-4D97-AF65-F5344CB8AC3E}">
        <p14:creationId xmlns:p14="http://schemas.microsoft.com/office/powerpoint/2010/main" val="1135901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066324c-cadf-4745-af8c-454fe3c7a814}" enabled="1" method="Standard" siteId="{3f74f869-2821-4344-8877-26692e9029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819</Words>
  <Application>Microsoft Office PowerPoint</Application>
  <PresentationFormat>Widescreen</PresentationFormat>
  <Paragraphs>135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Inter</vt:lpstr>
      <vt:lpstr>Poppins</vt:lpstr>
      <vt:lpstr>Poppins 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Toby Noble</dc:creator>
  <cp:lastModifiedBy>Wendy Shore</cp:lastModifiedBy>
  <cp:revision>1</cp:revision>
  <dcterms:created xsi:type="dcterms:W3CDTF">2024-10-18T10:48:11Z</dcterms:created>
  <dcterms:modified xsi:type="dcterms:W3CDTF">2025-09-22T13:10:55Z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Office Theme:8\1_Office Theme:8</vt:lpwstr>
  </property>
  <property fmtid="{D5CDD505-2E9C-101B-9397-08002B2CF9AE}" pid="3" name="ClassificationContentMarkingHeaderText">
    <vt:lpwstr>CONTROLLED</vt:lpwstr>
  </property>
</Properties>
</file>